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omments/modernComment_433_D29B8954.xml" ContentType="application/vnd.ms-powerpoint.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 id="2147483706" r:id="rId5"/>
  </p:sldMasterIdLst>
  <p:notesMasterIdLst>
    <p:notesMasterId r:id="rId52"/>
  </p:notesMasterIdLst>
  <p:sldIdLst>
    <p:sldId id="1045" r:id="rId6"/>
    <p:sldId id="1044" r:id="rId7"/>
    <p:sldId id="1011" r:id="rId8"/>
    <p:sldId id="1013" r:id="rId9"/>
    <p:sldId id="1072" r:id="rId10"/>
    <p:sldId id="263" r:id="rId11"/>
    <p:sldId id="1036" r:id="rId12"/>
    <p:sldId id="368" r:id="rId13"/>
    <p:sldId id="1099" r:id="rId14"/>
    <p:sldId id="1075" r:id="rId15"/>
    <p:sldId id="1098" r:id="rId16"/>
    <p:sldId id="1113" r:id="rId17"/>
    <p:sldId id="1107" r:id="rId18"/>
    <p:sldId id="1108" r:id="rId19"/>
    <p:sldId id="1087" r:id="rId20"/>
    <p:sldId id="1091" r:id="rId21"/>
    <p:sldId id="1088" r:id="rId22"/>
    <p:sldId id="1092" r:id="rId23"/>
    <p:sldId id="1089" r:id="rId24"/>
    <p:sldId id="369" r:id="rId25"/>
    <p:sldId id="1093" r:id="rId26"/>
    <p:sldId id="1115" r:id="rId27"/>
    <p:sldId id="1117" r:id="rId28"/>
    <p:sldId id="1118" r:id="rId29"/>
    <p:sldId id="1119" r:id="rId30"/>
    <p:sldId id="1059" r:id="rId31"/>
    <p:sldId id="1008" r:id="rId32"/>
    <p:sldId id="1054" r:id="rId33"/>
    <p:sldId id="1010" r:id="rId34"/>
    <p:sldId id="1041" r:id="rId35"/>
    <p:sldId id="301" r:id="rId36"/>
    <p:sldId id="1096" r:id="rId37"/>
    <p:sldId id="1051" r:id="rId38"/>
    <p:sldId id="1049" r:id="rId39"/>
    <p:sldId id="1097" r:id="rId40"/>
    <p:sldId id="1042" r:id="rId41"/>
    <p:sldId id="1029" r:id="rId42"/>
    <p:sldId id="1060" r:id="rId43"/>
    <p:sldId id="1083" r:id="rId44"/>
    <p:sldId id="1109" r:id="rId45"/>
    <p:sldId id="1043" r:id="rId46"/>
    <p:sldId id="1040" r:id="rId47"/>
    <p:sldId id="1063" r:id="rId48"/>
    <p:sldId id="1102" r:id="rId49"/>
    <p:sldId id="466" r:id="rId50"/>
    <p:sldId id="290" r:id="rId51"/>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999D31F5-FA8C-456A-9749-0058A0DB9341}">
          <p14:sldIdLst>
            <p14:sldId id="1045"/>
            <p14:sldId id="1044"/>
            <p14:sldId id="1011"/>
            <p14:sldId id="1013"/>
            <p14:sldId id="1072"/>
            <p14:sldId id="263"/>
            <p14:sldId id="1036"/>
            <p14:sldId id="368"/>
            <p14:sldId id="1099"/>
            <p14:sldId id="1075"/>
            <p14:sldId id="1098"/>
          </p14:sldIdLst>
        </p14:section>
        <p14:section name="Sección sin título" id="{E5C1217F-9FF6-46C2-9279-67FBBA0A46D6}">
          <p14:sldIdLst>
            <p14:sldId id="1113"/>
            <p14:sldId id="1107"/>
            <p14:sldId id="1108"/>
            <p14:sldId id="1087"/>
            <p14:sldId id="1091"/>
            <p14:sldId id="1088"/>
            <p14:sldId id="1092"/>
            <p14:sldId id="1089"/>
            <p14:sldId id="369"/>
            <p14:sldId id="1093"/>
            <p14:sldId id="1115"/>
            <p14:sldId id="1117"/>
            <p14:sldId id="1118"/>
            <p14:sldId id="1119"/>
            <p14:sldId id="1059"/>
            <p14:sldId id="1008"/>
            <p14:sldId id="1054"/>
            <p14:sldId id="1010"/>
            <p14:sldId id="1041"/>
            <p14:sldId id="301"/>
            <p14:sldId id="1096"/>
            <p14:sldId id="1051"/>
            <p14:sldId id="1049"/>
            <p14:sldId id="1097"/>
            <p14:sldId id="1042"/>
            <p14:sldId id="1029"/>
            <p14:sldId id="1060"/>
            <p14:sldId id="1083"/>
            <p14:sldId id="1109"/>
            <p14:sldId id="1043"/>
            <p14:sldId id="1040"/>
            <p14:sldId id="1063"/>
            <p14:sldId id="1102"/>
            <p14:sldId id="466"/>
            <p14:sldId id="290"/>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FE67D98-8D18-2046-1813-DB338C784F18}" name="Maria Guadalupe Bustamante Garcia" initials="MB" userId="S::guadalupe.bustamante@sonora.gob.mx::c47fad6f-af24-41a9-bfc2-c798c7ce9388" providerId="AD"/>
  <p188:author id="{958807C0-05A0-DEE3-6A4D-B9A605DAB68C}" name="Flor Maria Cota Garcia" initials="FC" userId="S::flor.cota@sonora.gob.mx::944e7a72-6cdc-4e39-ab9c-ab5d5c5ea7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A50021"/>
    <a:srgbClr val="501000"/>
    <a:srgbClr val="9C2F3F"/>
    <a:srgbClr val="B64926"/>
    <a:srgbClr val="000000"/>
    <a:srgbClr val="0EDE80"/>
    <a:srgbClr val="CC9900"/>
    <a:srgbClr val="CC0000"/>
    <a:srgbClr val="AD2A3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BA756A-79E4-A0F4-42D7-7A3BC982FC8A}" v="33" dt="2026-03-23T17:56:49.504"/>
    <p1510:client id="{A3324CB2-8C2F-7AF4-1D57-8427B52058AB}" v="1" dt="2026-03-23T18:56:22.094"/>
    <p1510:client id="{A6D3022F-5C62-4417-3657-CB7CB3AC3755}" v="41" dt="2026-03-23T15:50:48.788"/>
    <p1510:client id="{C742C756-394C-4A43-88DE-F1A4E2C8CA44}" v="1" dt="2026-03-23T17:58:55.026"/>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Master" Target="slideMasters/slideMaster2.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microsoft.com/office/2018/10/relationships/authors" Target="author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microsoft.com/office/2016/11/relationships/changesInfo" Target="changesInfos/changesInfo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DAL ALEJANDRO RODRIGUEZ ORTIZ" userId="S::vidal.rodriguez@sonora.gob.mx::bfbe2f4c-f0dc-43b3-8ba9-c7855481de17" providerId="AD" clId="Web-{A0127F22-0D7A-01D0-C8CF-6BB9EDC02036}"/>
    <pc:docChg chg="delSld modSld modSection">
      <pc:chgData name="VIDAL ALEJANDRO RODRIGUEZ ORTIZ" userId="S::vidal.rodriguez@sonora.gob.mx::bfbe2f4c-f0dc-43b3-8ba9-c7855481de17" providerId="AD" clId="Web-{A0127F22-0D7A-01D0-C8CF-6BB9EDC02036}" dt="2026-03-02T20:05:58.426" v="66" actId="20577"/>
      <pc:docMkLst>
        <pc:docMk/>
      </pc:docMkLst>
      <pc:sldChg chg="modSp">
        <pc:chgData name="VIDAL ALEJANDRO RODRIGUEZ ORTIZ" userId="S::vidal.rodriguez@sonora.gob.mx::bfbe2f4c-f0dc-43b3-8ba9-c7855481de17" providerId="AD" clId="Web-{A0127F22-0D7A-01D0-C8CF-6BB9EDC02036}" dt="2026-03-02T20:05:58.426" v="66" actId="20577"/>
        <pc:sldMkLst>
          <pc:docMk/>
          <pc:sldMk cId="185020332" sldId="1059"/>
        </pc:sldMkLst>
        <pc:graphicFrameChg chg="modGraphic">
          <ac:chgData name="VIDAL ALEJANDRO RODRIGUEZ ORTIZ" userId="S::vidal.rodriguez@sonora.gob.mx::bfbe2f4c-f0dc-43b3-8ba9-c7855481de17" providerId="AD" clId="Web-{A0127F22-0D7A-01D0-C8CF-6BB9EDC02036}" dt="2026-03-02T20:05:58.426" v="66" actId="20577"/>
          <ac:graphicFrameMkLst>
            <pc:docMk/>
            <pc:sldMk cId="185020332" sldId="1059"/>
            <ac:graphicFrameMk id="3" creationId="{80821C91-A027-AE4B-58AB-30778CA98F1B}"/>
          </ac:graphicFrameMkLst>
        </pc:graphicFrameChg>
      </pc:sldChg>
    </pc:docChg>
  </pc:docChgLst>
  <pc:docChgLst>
    <pc:chgData name="Usuario invitado" userId="S::urn:spo:tenantanon#7afc50c2-9f92-488d-9fcb-52381b64141b::" providerId="AD" clId="Web-{9EDBB811-D695-6416-916B-877B071C6BF7}"/>
    <pc:docChg chg="sldOrd">
      <pc:chgData name="Usuario invitado" userId="S::urn:spo:tenantanon#7afc50c2-9f92-488d-9fcb-52381b64141b::" providerId="AD" clId="Web-{9EDBB811-D695-6416-916B-877B071C6BF7}" dt="2026-03-05T20:31:24.572" v="0"/>
      <pc:docMkLst>
        <pc:docMk/>
      </pc:docMkLst>
      <pc:sldChg chg="ord">
        <pc:chgData name="Usuario invitado" userId="S::urn:spo:tenantanon#7afc50c2-9f92-488d-9fcb-52381b64141b::" providerId="AD" clId="Web-{9EDBB811-D695-6416-916B-877B071C6BF7}" dt="2026-03-05T20:31:24.572" v="0"/>
        <pc:sldMkLst>
          <pc:docMk/>
          <pc:sldMk cId="2508984828" sldId="1087"/>
        </pc:sldMkLst>
      </pc:sldChg>
    </pc:docChg>
  </pc:docChgLst>
  <pc:docChgLst>
    <pc:chgData name="Usuario invitado" userId="S::urn:spo:tenantanon#7afc50c2-9f92-488d-9fcb-52381b64141b::" providerId="AD" clId="Web-{B3A59D76-D4FC-EA1C-1F1F-42820650CA4D}"/>
    <pc:docChg chg="modSld">
      <pc:chgData name="Usuario invitado" userId="S::urn:spo:tenantanon#7afc50c2-9f92-488d-9fcb-52381b64141b::" providerId="AD" clId="Web-{B3A59D76-D4FC-EA1C-1F1F-42820650CA4D}" dt="2026-03-09T18:36:00.868" v="40" actId="20577"/>
      <pc:docMkLst>
        <pc:docMk/>
      </pc:docMkLst>
      <pc:sldChg chg="modSp">
        <pc:chgData name="Usuario invitado" userId="S::urn:spo:tenantanon#7afc50c2-9f92-488d-9fcb-52381b64141b::" providerId="AD" clId="Web-{B3A59D76-D4FC-EA1C-1F1F-42820650CA4D}" dt="2026-03-09T18:32:27.211" v="7" actId="20577"/>
        <pc:sldMkLst>
          <pc:docMk/>
          <pc:sldMk cId="3748324726" sldId="1029"/>
        </pc:sldMkLst>
        <pc:spChg chg="mod">
          <ac:chgData name="Usuario invitado" userId="S::urn:spo:tenantanon#7afc50c2-9f92-488d-9fcb-52381b64141b::" providerId="AD" clId="Web-{B3A59D76-D4FC-EA1C-1F1F-42820650CA4D}" dt="2026-03-09T18:32:27.211" v="7" actId="20577"/>
          <ac:spMkLst>
            <pc:docMk/>
            <pc:sldMk cId="3748324726" sldId="1029"/>
            <ac:spMk id="7" creationId="{7DA056A3-DBBC-108B-22DF-F3610608584A}"/>
          </ac:spMkLst>
        </pc:spChg>
      </pc:sldChg>
      <pc:sldChg chg="modSp">
        <pc:chgData name="Usuario invitado" userId="S::urn:spo:tenantanon#7afc50c2-9f92-488d-9fcb-52381b64141b::" providerId="AD" clId="Web-{B3A59D76-D4FC-EA1C-1F1F-42820650CA4D}" dt="2026-03-09T18:36:00.868" v="40" actId="20577"/>
        <pc:sldMkLst>
          <pc:docMk/>
          <pc:sldMk cId="538821148" sldId="1060"/>
        </pc:sldMkLst>
        <pc:spChg chg="mod">
          <ac:chgData name="Usuario invitado" userId="S::urn:spo:tenantanon#7afc50c2-9f92-488d-9fcb-52381b64141b::" providerId="AD" clId="Web-{B3A59D76-D4FC-EA1C-1F1F-42820650CA4D}" dt="2026-03-09T18:35:55.836" v="38" actId="20577"/>
          <ac:spMkLst>
            <pc:docMk/>
            <pc:sldMk cId="538821148" sldId="1060"/>
            <ac:spMk id="10" creationId="{7FF06767-4B8C-A873-ABFA-8768E68F7C59}"/>
          </ac:spMkLst>
        </pc:spChg>
        <pc:spChg chg="mod">
          <ac:chgData name="Usuario invitado" userId="S::urn:spo:tenantanon#7afc50c2-9f92-488d-9fcb-52381b64141b::" providerId="AD" clId="Web-{B3A59D76-D4FC-EA1C-1F1F-42820650CA4D}" dt="2026-03-09T18:34:13.430" v="12" actId="20577"/>
          <ac:spMkLst>
            <pc:docMk/>
            <pc:sldMk cId="538821148" sldId="1060"/>
            <ac:spMk id="19" creationId="{063700EF-11FE-111E-3696-E31C54187A74}"/>
          </ac:spMkLst>
        </pc:spChg>
        <pc:spChg chg="mod">
          <ac:chgData name="Usuario invitado" userId="S::urn:spo:tenantanon#7afc50c2-9f92-488d-9fcb-52381b64141b::" providerId="AD" clId="Web-{B3A59D76-D4FC-EA1C-1F1F-42820650CA4D}" dt="2026-03-09T18:36:00.868" v="40" actId="20577"/>
          <ac:spMkLst>
            <pc:docMk/>
            <pc:sldMk cId="538821148" sldId="1060"/>
            <ac:spMk id="34" creationId="{753625F0-CFD1-4DF2-EA11-FA279654E344}"/>
          </ac:spMkLst>
        </pc:spChg>
        <pc:spChg chg="mod">
          <ac:chgData name="Usuario invitado" userId="S::urn:spo:tenantanon#7afc50c2-9f92-488d-9fcb-52381b64141b::" providerId="AD" clId="Web-{B3A59D76-D4FC-EA1C-1F1F-42820650CA4D}" dt="2026-03-09T18:35:38.852" v="34" actId="1076"/>
          <ac:spMkLst>
            <pc:docMk/>
            <pc:sldMk cId="538821148" sldId="1060"/>
            <ac:spMk id="43" creationId="{2DCFB4D6-D06C-D4EC-07AA-018F5117767F}"/>
          </ac:spMkLst>
        </pc:spChg>
      </pc:sldChg>
      <pc:sldChg chg="addSp modSp">
        <pc:chgData name="Usuario invitado" userId="S::urn:spo:tenantanon#7afc50c2-9f92-488d-9fcb-52381b64141b::" providerId="AD" clId="Web-{B3A59D76-D4FC-EA1C-1F1F-42820650CA4D}" dt="2026-03-09T18:33:03.868" v="11" actId="1076"/>
        <pc:sldMkLst>
          <pc:docMk/>
          <pc:sldMk cId="108276251" sldId="1083"/>
        </pc:sldMkLst>
        <pc:spChg chg="add mod">
          <ac:chgData name="Usuario invitado" userId="S::urn:spo:tenantanon#7afc50c2-9f92-488d-9fcb-52381b64141b::" providerId="AD" clId="Web-{B3A59D76-D4FC-EA1C-1F1F-42820650CA4D}" dt="2026-03-09T18:32:53.821" v="9" actId="1076"/>
          <ac:spMkLst>
            <pc:docMk/>
            <pc:sldMk cId="108276251" sldId="1083"/>
            <ac:spMk id="18" creationId="{9F4648D9-CDDE-E91F-B1F6-61E7A278B240}"/>
          </ac:spMkLst>
        </pc:spChg>
        <pc:spChg chg="add mod">
          <ac:chgData name="Usuario invitado" userId="S::urn:spo:tenantanon#7afc50c2-9f92-488d-9fcb-52381b64141b::" providerId="AD" clId="Web-{B3A59D76-D4FC-EA1C-1F1F-42820650CA4D}" dt="2026-03-09T18:33:03.868" v="11" actId="1076"/>
          <ac:spMkLst>
            <pc:docMk/>
            <pc:sldMk cId="108276251" sldId="1083"/>
            <ac:spMk id="20" creationId="{17F1239F-92B7-774C-846B-68CD411015E9}"/>
          </ac:spMkLst>
        </pc:spChg>
      </pc:sldChg>
    </pc:docChg>
  </pc:docChgLst>
  <pc:docChgLst>
    <pc:chgData name="Maria Guadalupe Bustamante Garcia" userId="S::guadalupe.bustamante@sonora.gob.mx::c47fad6f-af24-41a9-bfc2-c798c7ce9388" providerId="AD" clId="Web-{D0F8D9EC-1DE3-2452-8681-EDECDA5AB64D}"/>
    <pc:docChg chg="modSld">
      <pc:chgData name="Maria Guadalupe Bustamante Garcia" userId="S::guadalupe.bustamante@sonora.gob.mx::c47fad6f-af24-41a9-bfc2-c798c7ce9388" providerId="AD" clId="Web-{D0F8D9EC-1DE3-2452-8681-EDECDA5AB64D}" dt="2026-02-27T21:26:17.579" v="111" actId="1076"/>
      <pc:docMkLst>
        <pc:docMk/>
      </pc:docMkLst>
      <pc:sldChg chg="addSp delSp modSp">
        <pc:chgData name="Maria Guadalupe Bustamante Garcia" userId="S::guadalupe.bustamante@sonora.gob.mx::c47fad6f-af24-41a9-bfc2-c798c7ce9388" providerId="AD" clId="Web-{D0F8D9EC-1DE3-2452-8681-EDECDA5AB64D}" dt="2026-02-27T18:49:07.846" v="18" actId="1076"/>
        <pc:sldMkLst>
          <pc:docMk/>
          <pc:sldMk cId="908628237" sldId="263"/>
        </pc:sldMkLst>
        <pc:spChg chg="add mod">
          <ac:chgData name="Maria Guadalupe Bustamante Garcia" userId="S::guadalupe.bustamante@sonora.gob.mx::c47fad6f-af24-41a9-bfc2-c798c7ce9388" providerId="AD" clId="Web-{D0F8D9EC-1DE3-2452-8681-EDECDA5AB64D}" dt="2026-02-27T18:49:07.846" v="18" actId="1076"/>
          <ac:spMkLst>
            <pc:docMk/>
            <pc:sldMk cId="908628237" sldId="263"/>
            <ac:spMk id="31" creationId="{391867C2-BEA9-3414-A9EB-636B123ABDEA}"/>
          </ac:spMkLst>
        </pc:spChg>
      </pc:sldChg>
      <pc:sldChg chg="modSp">
        <pc:chgData name="Maria Guadalupe Bustamante Garcia" userId="S::guadalupe.bustamante@sonora.gob.mx::c47fad6f-af24-41a9-bfc2-c798c7ce9388" providerId="AD" clId="Web-{D0F8D9EC-1DE3-2452-8681-EDECDA5AB64D}" dt="2026-02-27T21:26:17.579" v="111" actId="1076"/>
        <pc:sldMkLst>
          <pc:docMk/>
          <pc:sldMk cId="4127971368" sldId="290"/>
        </pc:sldMkLst>
        <pc:picChg chg="mod">
          <ac:chgData name="Maria Guadalupe Bustamante Garcia" userId="S::guadalupe.bustamante@sonora.gob.mx::c47fad6f-af24-41a9-bfc2-c798c7ce9388" providerId="AD" clId="Web-{D0F8D9EC-1DE3-2452-8681-EDECDA5AB64D}" dt="2026-02-27T21:26:17.579" v="111" actId="1076"/>
          <ac:picMkLst>
            <pc:docMk/>
            <pc:sldMk cId="4127971368" sldId="290"/>
            <ac:picMk id="6" creationId="{53C706E1-5984-1ED2-6AF3-F0FE2D0284B1}"/>
          </ac:picMkLst>
        </pc:picChg>
      </pc:sldChg>
      <pc:sldChg chg="addSp delSp">
        <pc:chgData name="Maria Guadalupe Bustamante Garcia" userId="S::guadalupe.bustamante@sonora.gob.mx::c47fad6f-af24-41a9-bfc2-c798c7ce9388" providerId="AD" clId="Web-{D0F8D9EC-1DE3-2452-8681-EDECDA5AB64D}" dt="2026-02-27T19:38:38.200" v="56"/>
        <pc:sldMkLst>
          <pc:docMk/>
          <pc:sldMk cId="921828586" sldId="301"/>
        </pc:sldMkLst>
      </pc:sldChg>
      <pc:sldChg chg="addSp delSp">
        <pc:chgData name="Maria Guadalupe Bustamante Garcia" userId="S::guadalupe.bustamante@sonora.gob.mx::c47fad6f-af24-41a9-bfc2-c798c7ce9388" providerId="AD" clId="Web-{D0F8D9EC-1DE3-2452-8681-EDECDA5AB64D}" dt="2026-02-27T18:49:27.393" v="23"/>
        <pc:sldMkLst>
          <pc:docMk/>
          <pc:sldMk cId="4213015267" sldId="368"/>
        </pc:sldMkLst>
        <pc:spChg chg="add">
          <ac:chgData name="Maria Guadalupe Bustamante Garcia" userId="S::guadalupe.bustamante@sonora.gob.mx::c47fad6f-af24-41a9-bfc2-c798c7ce9388" providerId="AD" clId="Web-{D0F8D9EC-1DE3-2452-8681-EDECDA5AB64D}" dt="2026-02-27T18:49:27.393" v="23"/>
          <ac:spMkLst>
            <pc:docMk/>
            <pc:sldMk cId="4213015267" sldId="368"/>
            <ac:spMk id="10" creationId="{9774C82D-2F9D-70F9-3037-BBEF5268D695}"/>
          </ac:spMkLst>
        </pc:spChg>
      </pc:sldChg>
      <pc:sldChg chg="addSp delSp">
        <pc:chgData name="Maria Guadalupe Bustamante Garcia" userId="S::guadalupe.bustamante@sonora.gob.mx::c47fad6f-af24-41a9-bfc2-c798c7ce9388" providerId="AD" clId="Web-{D0F8D9EC-1DE3-2452-8681-EDECDA5AB64D}" dt="2026-02-27T19:38:04.873" v="43"/>
        <pc:sldMkLst>
          <pc:docMk/>
          <pc:sldMk cId="3022605012" sldId="369"/>
        </pc:sldMkLst>
      </pc:sldChg>
      <pc:sldChg chg="addSp delSp">
        <pc:chgData name="Maria Guadalupe Bustamante Garcia" userId="S::guadalupe.bustamante@sonora.gob.mx::c47fad6f-af24-41a9-bfc2-c798c7ce9388" providerId="AD" clId="Web-{D0F8D9EC-1DE3-2452-8681-EDECDA5AB64D}" dt="2026-02-27T21:26:04.079" v="105"/>
        <pc:sldMkLst>
          <pc:docMk/>
          <pc:sldMk cId="2681264045" sldId="466"/>
        </pc:sldMkLst>
      </pc:sldChg>
      <pc:sldChg chg="addSp delSp">
        <pc:chgData name="Maria Guadalupe Bustamante Garcia" userId="S::guadalupe.bustamante@sonora.gob.mx::c47fad6f-af24-41a9-bfc2-c798c7ce9388" providerId="AD" clId="Web-{D0F8D9EC-1DE3-2452-8681-EDECDA5AB64D}" dt="2026-02-27T19:38:13.216" v="47"/>
        <pc:sldMkLst>
          <pc:docMk/>
          <pc:sldMk cId="1082327791" sldId="1008"/>
        </pc:sldMkLst>
      </pc:sldChg>
      <pc:sldChg chg="addSp delSp">
        <pc:chgData name="Maria Guadalupe Bustamante Garcia" userId="S::guadalupe.bustamante@sonora.gob.mx::c47fad6f-af24-41a9-bfc2-c798c7ce9388" providerId="AD" clId="Web-{D0F8D9EC-1DE3-2452-8681-EDECDA5AB64D}" dt="2026-02-27T19:38:22.701" v="51"/>
        <pc:sldMkLst>
          <pc:docMk/>
          <pc:sldMk cId="2973933750" sldId="1010"/>
        </pc:sldMkLst>
      </pc:sldChg>
      <pc:sldChg chg="addSp delSp modSp">
        <pc:chgData name="Maria Guadalupe Bustamante Garcia" userId="S::guadalupe.bustamante@sonora.gob.mx::c47fad6f-af24-41a9-bfc2-c798c7ce9388" providerId="AD" clId="Web-{D0F8D9EC-1DE3-2452-8681-EDECDA5AB64D}" dt="2026-02-27T18:48:41.392" v="11" actId="20577"/>
        <pc:sldMkLst>
          <pc:docMk/>
          <pc:sldMk cId="2140343372" sldId="1011"/>
        </pc:sldMkLst>
      </pc:sldChg>
      <pc:sldChg chg="addSp delSp">
        <pc:chgData name="Maria Guadalupe Bustamante Garcia" userId="S::guadalupe.bustamante@sonora.gob.mx::c47fad6f-af24-41a9-bfc2-c798c7ce9388" providerId="AD" clId="Web-{D0F8D9EC-1DE3-2452-8681-EDECDA5AB64D}" dt="2026-02-27T18:48:47.158" v="13"/>
        <pc:sldMkLst>
          <pc:docMk/>
          <pc:sldMk cId="3000961517" sldId="1013"/>
        </pc:sldMkLst>
      </pc:sldChg>
      <pc:sldChg chg="addSp delSp">
        <pc:chgData name="Maria Guadalupe Bustamante Garcia" userId="S::guadalupe.bustamante@sonora.gob.mx::c47fad6f-af24-41a9-bfc2-c798c7ce9388" providerId="AD" clId="Web-{D0F8D9EC-1DE3-2452-8681-EDECDA5AB64D}" dt="2026-02-27T21:25:11.124" v="83"/>
        <pc:sldMkLst>
          <pc:docMk/>
          <pc:sldMk cId="3748324726" sldId="1029"/>
        </pc:sldMkLst>
      </pc:sldChg>
      <pc:sldChg chg="addSp delSp modSp">
        <pc:chgData name="Maria Guadalupe Bustamante Garcia" userId="S::guadalupe.bustamante@sonora.gob.mx::c47fad6f-af24-41a9-bfc2-c798c7ce9388" providerId="AD" clId="Web-{D0F8D9EC-1DE3-2452-8681-EDECDA5AB64D}" dt="2026-02-27T18:49:19.783" v="21" actId="1076"/>
        <pc:sldMkLst>
          <pc:docMk/>
          <pc:sldMk cId="632362222" sldId="1036"/>
        </pc:sldMkLst>
      </pc:sldChg>
      <pc:sldChg chg="addSp delSp modSp">
        <pc:chgData name="Maria Guadalupe Bustamante Garcia" userId="S::guadalupe.bustamante@sonora.gob.mx::c47fad6f-af24-41a9-bfc2-c798c7ce9388" providerId="AD" clId="Web-{D0F8D9EC-1DE3-2452-8681-EDECDA5AB64D}" dt="2026-02-27T19:38:35.232" v="54" actId="1076"/>
        <pc:sldMkLst>
          <pc:docMk/>
          <pc:sldMk cId="2038738617" sldId="1041"/>
        </pc:sldMkLst>
      </pc:sldChg>
      <pc:sldChg chg="addSp delSp modSp">
        <pc:chgData name="Maria Guadalupe Bustamante Garcia" userId="S::guadalupe.bustamante@sonora.gob.mx::c47fad6f-af24-41a9-bfc2-c798c7ce9388" providerId="AD" clId="Web-{D0F8D9EC-1DE3-2452-8681-EDECDA5AB64D}" dt="2026-02-27T21:25:06.733" v="81" actId="1076"/>
        <pc:sldMkLst>
          <pc:docMk/>
          <pc:sldMk cId="2615307111" sldId="1042"/>
        </pc:sldMkLst>
      </pc:sldChg>
      <pc:sldChg chg="addSp delSp modSp">
        <pc:chgData name="Maria Guadalupe Bustamante Garcia" userId="S::guadalupe.bustamante@sonora.gob.mx::c47fad6f-af24-41a9-bfc2-c798c7ce9388" providerId="AD" clId="Web-{D0F8D9EC-1DE3-2452-8681-EDECDA5AB64D}" dt="2026-02-27T21:25:45.469" v="97" actId="1076"/>
        <pc:sldMkLst>
          <pc:docMk/>
          <pc:sldMk cId="1602714588" sldId="1043"/>
        </pc:sldMkLst>
      </pc:sldChg>
      <pc:sldChg chg="modSp">
        <pc:chgData name="Maria Guadalupe Bustamante Garcia" userId="S::guadalupe.bustamante@sonora.gob.mx::c47fad6f-af24-41a9-bfc2-c798c7ce9388" providerId="AD" clId="Web-{D0F8D9EC-1DE3-2452-8681-EDECDA5AB64D}" dt="2026-02-27T18:48:35.673" v="9" actId="20577"/>
        <pc:sldMkLst>
          <pc:docMk/>
          <pc:sldMk cId="3317822307" sldId="1044"/>
        </pc:sldMkLst>
      </pc:sldChg>
      <pc:sldChg chg="addSp delSp">
        <pc:chgData name="Maria Guadalupe Bustamante Garcia" userId="S::guadalupe.bustamante@sonora.gob.mx::c47fad6f-af24-41a9-bfc2-c798c7ce9388" providerId="AD" clId="Web-{D0F8D9EC-1DE3-2452-8681-EDECDA5AB64D}" dt="2026-02-27T19:38:58.075" v="65"/>
        <pc:sldMkLst>
          <pc:docMk/>
          <pc:sldMk cId="989952993" sldId="1049"/>
        </pc:sldMkLst>
        <pc:spChg chg="add">
          <ac:chgData name="Maria Guadalupe Bustamante Garcia" userId="S::guadalupe.bustamante@sonora.gob.mx::c47fad6f-af24-41a9-bfc2-c798c7ce9388" providerId="AD" clId="Web-{D0F8D9EC-1DE3-2452-8681-EDECDA5AB64D}" dt="2026-02-27T19:38:58.075" v="65"/>
          <ac:spMkLst>
            <pc:docMk/>
            <pc:sldMk cId="989952993" sldId="1049"/>
            <ac:spMk id="4" creationId="{B899BCFD-6F2B-A193-F2B2-7719D2530233}"/>
          </ac:spMkLst>
        </pc:spChg>
      </pc:sldChg>
      <pc:sldChg chg="addSp delSp">
        <pc:chgData name="Maria Guadalupe Bustamante Garcia" userId="S::guadalupe.bustamante@sonora.gob.mx::c47fad6f-af24-41a9-bfc2-c798c7ce9388" providerId="AD" clId="Web-{D0F8D9EC-1DE3-2452-8681-EDECDA5AB64D}" dt="2026-02-27T19:38:52.263" v="63"/>
        <pc:sldMkLst>
          <pc:docMk/>
          <pc:sldMk cId="4051594379" sldId="1051"/>
        </pc:sldMkLst>
      </pc:sldChg>
      <pc:sldChg chg="addSp delSp">
        <pc:chgData name="Maria Guadalupe Bustamante Garcia" userId="S::guadalupe.bustamante@sonora.gob.mx::c47fad6f-af24-41a9-bfc2-c798c7ce9388" providerId="AD" clId="Web-{D0F8D9EC-1DE3-2452-8681-EDECDA5AB64D}" dt="2026-02-27T19:38:16.685" v="49"/>
        <pc:sldMkLst>
          <pc:docMk/>
          <pc:sldMk cId="3555243755" sldId="1054"/>
        </pc:sldMkLst>
      </pc:sldChg>
      <pc:sldChg chg="addSp delSp">
        <pc:chgData name="Maria Guadalupe Bustamante Garcia" userId="S::guadalupe.bustamante@sonora.gob.mx::c47fad6f-af24-41a9-bfc2-c798c7ce9388" providerId="AD" clId="Web-{D0F8D9EC-1DE3-2452-8681-EDECDA5AB64D}" dt="2026-02-27T19:38:09.826" v="45"/>
        <pc:sldMkLst>
          <pc:docMk/>
          <pc:sldMk cId="185020332" sldId="1059"/>
        </pc:sldMkLst>
      </pc:sldChg>
      <pc:sldChg chg="addSp delSp modSp">
        <pc:chgData name="Maria Guadalupe Bustamante Garcia" userId="S::guadalupe.bustamante@sonora.gob.mx::c47fad6f-af24-41a9-bfc2-c798c7ce9388" providerId="AD" clId="Web-{D0F8D9EC-1DE3-2452-8681-EDECDA5AB64D}" dt="2026-02-27T21:25:34.109" v="92" actId="1076"/>
        <pc:sldMkLst>
          <pc:docMk/>
          <pc:sldMk cId="538821148" sldId="1060"/>
        </pc:sldMkLst>
      </pc:sldChg>
      <pc:sldChg chg="addSp delSp">
        <pc:chgData name="Maria Guadalupe Bustamante Garcia" userId="S::guadalupe.bustamante@sonora.gob.mx::c47fad6f-af24-41a9-bfc2-c798c7ce9388" providerId="AD" clId="Web-{D0F8D9EC-1DE3-2452-8681-EDECDA5AB64D}" dt="2026-02-27T18:48:53.580" v="15"/>
        <pc:sldMkLst>
          <pc:docMk/>
          <pc:sldMk cId="4101651848" sldId="1072"/>
        </pc:sldMkLst>
      </pc:sldChg>
      <pc:sldChg chg="addSp delSp">
        <pc:chgData name="Maria Guadalupe Bustamante Garcia" userId="S::guadalupe.bustamante@sonora.gob.mx::c47fad6f-af24-41a9-bfc2-c798c7ce9388" providerId="AD" clId="Web-{D0F8D9EC-1DE3-2452-8681-EDECDA5AB64D}" dt="2026-02-27T18:49:46.627" v="31"/>
        <pc:sldMkLst>
          <pc:docMk/>
          <pc:sldMk cId="3533408596" sldId="1075"/>
        </pc:sldMkLst>
      </pc:sldChg>
      <pc:sldChg chg="addSp delSp">
        <pc:chgData name="Maria Guadalupe Bustamante Garcia" userId="S::guadalupe.bustamante@sonora.gob.mx::c47fad6f-af24-41a9-bfc2-c798c7ce9388" providerId="AD" clId="Web-{D0F8D9EC-1DE3-2452-8681-EDECDA5AB64D}" dt="2026-02-27T21:25:38.515" v="94"/>
        <pc:sldMkLst>
          <pc:docMk/>
          <pc:sldMk cId="108276251" sldId="1083"/>
        </pc:sldMkLst>
      </pc:sldChg>
      <pc:sldChg chg="addSp delSp">
        <pc:chgData name="Maria Guadalupe Bustamante Garcia" userId="S::guadalupe.bustamante@sonora.gob.mx::c47fad6f-af24-41a9-bfc2-c798c7ce9388" providerId="AD" clId="Web-{D0F8D9EC-1DE3-2452-8681-EDECDA5AB64D}" dt="2026-02-27T18:51:47.816" v="33"/>
        <pc:sldMkLst>
          <pc:docMk/>
          <pc:sldMk cId="2508984828" sldId="1087"/>
        </pc:sldMkLst>
      </pc:sldChg>
      <pc:sldChg chg="addSp delSp">
        <pc:chgData name="Maria Guadalupe Bustamante Garcia" userId="S::guadalupe.bustamante@sonora.gob.mx::c47fad6f-af24-41a9-bfc2-c798c7ce9388" providerId="AD" clId="Web-{D0F8D9EC-1DE3-2452-8681-EDECDA5AB64D}" dt="2026-02-27T19:37:51.779" v="37"/>
        <pc:sldMkLst>
          <pc:docMk/>
          <pc:sldMk cId="2489380175" sldId="1088"/>
        </pc:sldMkLst>
      </pc:sldChg>
      <pc:sldChg chg="addSp delSp">
        <pc:chgData name="Maria Guadalupe Bustamante Garcia" userId="S::guadalupe.bustamante@sonora.gob.mx::c47fad6f-af24-41a9-bfc2-c798c7ce9388" providerId="AD" clId="Web-{D0F8D9EC-1DE3-2452-8681-EDECDA5AB64D}" dt="2026-02-27T19:37:59.982" v="41"/>
        <pc:sldMkLst>
          <pc:docMk/>
          <pc:sldMk cId="2575883575" sldId="1089"/>
        </pc:sldMkLst>
        <pc:spChg chg="add">
          <ac:chgData name="Maria Guadalupe Bustamante Garcia" userId="S::guadalupe.bustamante@sonora.gob.mx::c47fad6f-af24-41a9-bfc2-c798c7ce9388" providerId="AD" clId="Web-{D0F8D9EC-1DE3-2452-8681-EDECDA5AB64D}" dt="2026-02-27T19:37:59.982" v="41"/>
          <ac:spMkLst>
            <pc:docMk/>
            <pc:sldMk cId="2575883575" sldId="1089"/>
            <ac:spMk id="8" creationId="{9F08CE94-D5B4-8737-D227-23F62A520DD1}"/>
          </ac:spMkLst>
        </pc:spChg>
      </pc:sldChg>
      <pc:sldChg chg="addSp delSp">
        <pc:chgData name="Maria Guadalupe Bustamante Garcia" userId="S::guadalupe.bustamante@sonora.gob.mx::c47fad6f-af24-41a9-bfc2-c798c7ce9388" providerId="AD" clId="Web-{D0F8D9EC-1DE3-2452-8681-EDECDA5AB64D}" dt="2026-02-27T19:37:47.920" v="35"/>
        <pc:sldMkLst>
          <pc:docMk/>
          <pc:sldMk cId="2803090220" sldId="1091"/>
        </pc:sldMkLst>
      </pc:sldChg>
      <pc:sldChg chg="addSp delSp">
        <pc:chgData name="Maria Guadalupe Bustamante Garcia" userId="S::guadalupe.bustamante@sonora.gob.mx::c47fad6f-af24-41a9-bfc2-c798c7ce9388" providerId="AD" clId="Web-{D0F8D9EC-1DE3-2452-8681-EDECDA5AB64D}" dt="2026-02-27T19:37:56.232" v="39"/>
        <pc:sldMkLst>
          <pc:docMk/>
          <pc:sldMk cId="4265001990" sldId="1092"/>
        </pc:sldMkLst>
        <pc:spChg chg="add">
          <ac:chgData name="Maria Guadalupe Bustamante Garcia" userId="S::guadalupe.bustamante@sonora.gob.mx::c47fad6f-af24-41a9-bfc2-c798c7ce9388" providerId="AD" clId="Web-{D0F8D9EC-1DE3-2452-8681-EDECDA5AB64D}" dt="2026-02-27T19:37:56.232" v="39"/>
          <ac:spMkLst>
            <pc:docMk/>
            <pc:sldMk cId="4265001990" sldId="1092"/>
            <ac:spMk id="8" creationId="{9ED3AA2E-3ED6-C336-0854-ABA2978E7557}"/>
          </ac:spMkLst>
        </pc:spChg>
      </pc:sldChg>
      <pc:sldChg chg="addSp delSp modSp">
        <pc:chgData name="Maria Guadalupe Bustamante Garcia" userId="S::guadalupe.bustamante@sonora.gob.mx::c47fad6f-af24-41a9-bfc2-c798c7ce9388" providerId="AD" clId="Web-{D0F8D9EC-1DE3-2452-8681-EDECDA5AB64D}" dt="2026-02-27T19:38:47.294" v="61"/>
        <pc:sldMkLst>
          <pc:docMk/>
          <pc:sldMk cId="1053113834" sldId="1096"/>
        </pc:sldMkLst>
      </pc:sldChg>
      <pc:sldChg chg="addSp delSp modSp">
        <pc:chgData name="Maria Guadalupe Bustamante Garcia" userId="S::guadalupe.bustamante@sonora.gob.mx::c47fad6f-af24-41a9-bfc2-c798c7ce9388" providerId="AD" clId="Web-{D0F8D9EC-1DE3-2452-8681-EDECDA5AB64D}" dt="2026-02-27T21:24:50.373" v="77" actId="1076"/>
        <pc:sldMkLst>
          <pc:docMk/>
          <pc:sldMk cId="3650962016" sldId="1097"/>
        </pc:sldMkLst>
      </pc:sldChg>
      <pc:sldChg chg="addSp delSp">
        <pc:chgData name="Maria Guadalupe Bustamante Garcia" userId="S::guadalupe.bustamante@sonora.gob.mx::c47fad6f-af24-41a9-bfc2-c798c7ce9388" providerId="AD" clId="Web-{D0F8D9EC-1DE3-2452-8681-EDECDA5AB64D}" dt="2026-02-27T18:49:32.283" v="25"/>
        <pc:sldMkLst>
          <pc:docMk/>
          <pc:sldMk cId="3702733534" sldId="1099"/>
        </pc:sldMkLst>
      </pc:sldChg>
    </pc:docChg>
  </pc:docChgLst>
  <pc:docChgLst>
    <pc:chgData name="Maria Guadalupe Bustamante Garcia" userId="S::guadalupe.bustamante@sonora.gob.mx::c47fad6f-af24-41a9-bfc2-c798c7ce9388" providerId="AD" clId="Web-{C6823745-3415-23FA-3D62-6CF897E288E0}"/>
    <pc:docChg chg="modSld">
      <pc:chgData name="Maria Guadalupe Bustamante Garcia" userId="S::guadalupe.bustamante@sonora.gob.mx::c47fad6f-af24-41a9-bfc2-c798c7ce9388" providerId="AD" clId="Web-{C6823745-3415-23FA-3D62-6CF897E288E0}" dt="2026-02-25T21:08:12.527" v="6" actId="20577"/>
      <pc:docMkLst>
        <pc:docMk/>
      </pc:docMkLst>
      <pc:sldChg chg="modSp">
        <pc:chgData name="Maria Guadalupe Bustamante Garcia" userId="S::guadalupe.bustamante@sonora.gob.mx::c47fad6f-af24-41a9-bfc2-c798c7ce9388" providerId="AD" clId="Web-{C6823745-3415-23FA-3D62-6CF897E288E0}" dt="2026-02-25T21:08:12.527" v="6" actId="20577"/>
        <pc:sldMkLst>
          <pc:docMk/>
          <pc:sldMk cId="4211129804" sldId="1045"/>
        </pc:sldMkLst>
        <pc:spChg chg="mod">
          <ac:chgData name="Maria Guadalupe Bustamante Garcia" userId="S::guadalupe.bustamante@sonora.gob.mx::c47fad6f-af24-41a9-bfc2-c798c7ce9388" providerId="AD" clId="Web-{C6823745-3415-23FA-3D62-6CF897E288E0}" dt="2026-02-25T21:08:12.527" v="6" actId="20577"/>
          <ac:spMkLst>
            <pc:docMk/>
            <pc:sldMk cId="4211129804" sldId="1045"/>
            <ac:spMk id="8" creationId="{BA5BB6F3-9F69-1B14-853C-4FB17658E533}"/>
          </ac:spMkLst>
        </pc:spChg>
      </pc:sldChg>
    </pc:docChg>
  </pc:docChgLst>
  <pc:docChgLst>
    <pc:chgData name="Maria Guadalupe Bustamante Garcia" userId="S::guadalupe.bustamante@sonora.gob.mx::c47fad6f-af24-41a9-bfc2-c798c7ce9388" providerId="AD" clId="Web-{CC13F8DB-288E-FE83-E974-632C3BF11D73}"/>
    <pc:docChg chg="modSld">
      <pc:chgData name="Maria Guadalupe Bustamante Garcia" userId="S::guadalupe.bustamante@sonora.gob.mx::c47fad6f-af24-41a9-bfc2-c798c7ce9388" providerId="AD" clId="Web-{CC13F8DB-288E-FE83-E974-632C3BF11D73}" dt="2026-02-25T21:09:54.191" v="1"/>
      <pc:docMkLst>
        <pc:docMk/>
      </pc:docMkLst>
    </pc:docChg>
  </pc:docChgLst>
  <pc:docChgLst>
    <pc:chgData name="Usuario invitado" userId="S::urn:spo:tenantanon#7afc50c2-9f92-488d-9fcb-52381b64141b::" providerId="AD" clId="Web-{3BCD9BEE-AF0F-6D88-B7E4-51D94748C08B}"/>
    <pc:docChg chg="modSld">
      <pc:chgData name="Usuario invitado" userId="S::urn:spo:tenantanon#7afc50c2-9f92-488d-9fcb-52381b64141b::" providerId="AD" clId="Web-{3BCD9BEE-AF0F-6D88-B7E4-51D94748C08B}" dt="2026-03-03T19:11:31.767" v="61"/>
      <pc:docMkLst>
        <pc:docMk/>
      </pc:docMkLst>
      <pc:sldChg chg="modSp">
        <pc:chgData name="Usuario invitado" userId="S::urn:spo:tenantanon#7afc50c2-9f92-488d-9fcb-52381b64141b::" providerId="AD" clId="Web-{3BCD9BEE-AF0F-6D88-B7E4-51D94748C08B}" dt="2026-03-03T19:11:27.250" v="60"/>
        <pc:sldMkLst>
          <pc:docMk/>
          <pc:sldMk cId="921828586" sldId="301"/>
        </pc:sldMkLst>
        <pc:graphicFrameChg chg="mod modGraphic">
          <ac:chgData name="Usuario invitado" userId="S::urn:spo:tenantanon#7afc50c2-9f92-488d-9fcb-52381b64141b::" providerId="AD" clId="Web-{3BCD9BEE-AF0F-6D88-B7E4-51D94748C08B}" dt="2026-03-03T19:01:37.191" v="41"/>
          <ac:graphicFrameMkLst>
            <pc:docMk/>
            <pc:sldMk cId="921828586" sldId="301"/>
            <ac:graphicFrameMk id="12" creationId="{53E044DE-D22E-DA89-092F-A3B5ED0A5EFD}"/>
          </ac:graphicFrameMkLst>
        </pc:graphicFrameChg>
        <pc:graphicFrameChg chg="mod modGraphic">
          <ac:chgData name="Usuario invitado" userId="S::urn:spo:tenantanon#7afc50c2-9f92-488d-9fcb-52381b64141b::" providerId="AD" clId="Web-{3BCD9BEE-AF0F-6D88-B7E4-51D94748C08B}" dt="2026-03-03T19:00:25.078" v="29"/>
          <ac:graphicFrameMkLst>
            <pc:docMk/>
            <pc:sldMk cId="921828586" sldId="301"/>
            <ac:graphicFrameMk id="17" creationId="{EF4699A9-1D36-CE20-DE24-AB16F8D2C060}"/>
          </ac:graphicFrameMkLst>
        </pc:graphicFrameChg>
        <pc:graphicFrameChg chg="mod modGraphic">
          <ac:chgData name="Usuario invitado" userId="S::urn:spo:tenantanon#7afc50c2-9f92-488d-9fcb-52381b64141b::" providerId="AD" clId="Web-{3BCD9BEE-AF0F-6D88-B7E4-51D94748C08B}" dt="2026-03-03T19:11:27.250" v="60"/>
          <ac:graphicFrameMkLst>
            <pc:docMk/>
            <pc:sldMk cId="921828586" sldId="301"/>
            <ac:graphicFrameMk id="24" creationId="{0D23723D-6C72-28E2-D2D4-6679B5FF5FF8}"/>
          </ac:graphicFrameMkLst>
        </pc:graphicFrameChg>
      </pc:sldChg>
      <pc:sldChg chg="modSp">
        <pc:chgData name="Usuario invitado" userId="S::urn:spo:tenantanon#7afc50c2-9f92-488d-9fcb-52381b64141b::" providerId="AD" clId="Web-{3BCD9BEE-AF0F-6D88-B7E4-51D94748C08B}" dt="2026-03-03T19:11:31.767" v="61"/>
        <pc:sldMkLst>
          <pc:docMk/>
          <pc:sldMk cId="1053113834" sldId="1096"/>
        </pc:sldMkLst>
        <pc:graphicFrameChg chg="mod modGraphic">
          <ac:chgData name="Usuario invitado" userId="S::urn:spo:tenantanon#7afc50c2-9f92-488d-9fcb-52381b64141b::" providerId="AD" clId="Web-{3BCD9BEE-AF0F-6D88-B7E4-51D94748C08B}" dt="2026-03-03T19:11:31.767" v="61"/>
          <ac:graphicFrameMkLst>
            <pc:docMk/>
            <pc:sldMk cId="1053113834" sldId="1096"/>
            <ac:graphicFrameMk id="24" creationId="{A7FF1668-5D8F-228B-0D16-E44A90145BB6}"/>
          </ac:graphicFrameMkLst>
        </pc:graphicFrameChg>
      </pc:sldChg>
    </pc:docChg>
  </pc:docChgLst>
  <pc:docChgLst>
    <pc:chgData name="Usuario invitado" userId="S::urn:spo:tenantanon#7afc50c2-9f92-488d-9fcb-52381b64141b::" providerId="AD" clId="Web-{3CBA756A-79E4-A0F4-42D7-7A3BC982FC8A}"/>
    <pc:docChg chg="delSld modSld sldOrd modSection">
      <pc:chgData name="Usuario invitado" userId="S::urn:spo:tenantanon#7afc50c2-9f92-488d-9fcb-52381b64141b::" providerId="AD" clId="Web-{3CBA756A-79E4-A0F4-42D7-7A3BC982FC8A}" dt="2026-03-23T17:56:49.504" v="21" actId="1076"/>
      <pc:docMkLst>
        <pc:docMk/>
      </pc:docMkLst>
      <pc:sldChg chg="del ord">
        <pc:chgData name="Usuario invitado" userId="S::urn:spo:tenantanon#7afc50c2-9f92-488d-9fcb-52381b64141b::" providerId="AD" clId="Web-{3CBA756A-79E4-A0F4-42D7-7A3BC982FC8A}" dt="2026-03-23T17:40:55.745" v="2"/>
        <pc:sldMkLst>
          <pc:docMk/>
          <pc:sldMk cId="2272171652" sldId="1014"/>
        </pc:sldMkLst>
      </pc:sldChg>
      <pc:sldChg chg="del">
        <pc:chgData name="Usuario invitado" userId="S::urn:spo:tenantanon#7afc50c2-9f92-488d-9fcb-52381b64141b::" providerId="AD" clId="Web-{3CBA756A-79E4-A0F4-42D7-7A3BC982FC8A}" dt="2026-03-23T17:40:53.261" v="1"/>
        <pc:sldMkLst>
          <pc:docMk/>
          <pc:sldMk cId="4182791907" sldId="1094"/>
        </pc:sldMkLst>
      </pc:sldChg>
      <pc:sldChg chg="modSp">
        <pc:chgData name="Usuario invitado" userId="S::urn:spo:tenantanon#7afc50c2-9f92-488d-9fcb-52381b64141b::" providerId="AD" clId="Web-{3CBA756A-79E4-A0F4-42D7-7A3BC982FC8A}" dt="2026-03-23T17:56:49.504" v="21" actId="1076"/>
        <pc:sldMkLst>
          <pc:docMk/>
          <pc:sldMk cId="3221958118" sldId="1109"/>
        </pc:sldMkLst>
        <pc:spChg chg="mod">
          <ac:chgData name="Usuario invitado" userId="S::urn:spo:tenantanon#7afc50c2-9f92-488d-9fcb-52381b64141b::" providerId="AD" clId="Web-{3CBA756A-79E4-A0F4-42D7-7A3BC982FC8A}" dt="2026-03-23T17:55:37.191" v="8" actId="1076"/>
          <ac:spMkLst>
            <pc:docMk/>
            <pc:sldMk cId="3221958118" sldId="1109"/>
            <ac:spMk id="44" creationId="{1A70952E-0D9E-2E9D-3429-303E5CD1BCC0}"/>
          </ac:spMkLst>
        </pc:spChg>
        <pc:spChg chg="mod">
          <ac:chgData name="Usuario invitado" userId="S::urn:spo:tenantanon#7afc50c2-9f92-488d-9fcb-52381b64141b::" providerId="AD" clId="Web-{3CBA756A-79E4-A0F4-42D7-7A3BC982FC8A}" dt="2026-03-23T17:55:51.066" v="9" actId="20577"/>
          <ac:spMkLst>
            <pc:docMk/>
            <pc:sldMk cId="3221958118" sldId="1109"/>
            <ac:spMk id="55" creationId="{50637333-37F5-A001-4DFE-6E427BD5E591}"/>
          </ac:spMkLst>
        </pc:spChg>
        <pc:spChg chg="mod">
          <ac:chgData name="Usuario invitado" userId="S::urn:spo:tenantanon#7afc50c2-9f92-488d-9fcb-52381b64141b::" providerId="AD" clId="Web-{3CBA756A-79E4-A0F4-42D7-7A3BC982FC8A}" dt="2026-03-23T17:55:58.395" v="10" actId="20577"/>
          <ac:spMkLst>
            <pc:docMk/>
            <pc:sldMk cId="3221958118" sldId="1109"/>
            <ac:spMk id="56" creationId="{0E4006C0-E30A-FD57-00EE-3478E4F890A1}"/>
          </ac:spMkLst>
        </pc:spChg>
        <pc:spChg chg="mod">
          <ac:chgData name="Usuario invitado" userId="S::urn:spo:tenantanon#7afc50c2-9f92-488d-9fcb-52381b64141b::" providerId="AD" clId="Web-{3CBA756A-79E4-A0F4-42D7-7A3BC982FC8A}" dt="2026-03-23T17:56:49.504" v="21" actId="1076"/>
          <ac:spMkLst>
            <pc:docMk/>
            <pc:sldMk cId="3221958118" sldId="1109"/>
            <ac:spMk id="62" creationId="{748BB5DC-DEBE-C61B-F8C4-F152D3F91231}"/>
          </ac:spMkLst>
        </pc:spChg>
      </pc:sldChg>
    </pc:docChg>
  </pc:docChgLst>
  <pc:docChgLst>
    <pc:chgData name="ALBA GUADALUPE MONTAÑO CORRALES" userId="S::alba.montano@sonora.gob.mx::361f6578-1453-49c4-9585-5432ad4a4b94" providerId="AD" clId="Web-{C63A7B04-29F0-0055-8784-CCA01D866312}"/>
    <pc:docChg chg="modSld sldOrd">
      <pc:chgData name="ALBA GUADALUPE MONTAÑO CORRALES" userId="S::alba.montano@sonora.gob.mx::361f6578-1453-49c4-9585-5432ad4a4b94" providerId="AD" clId="Web-{C63A7B04-29F0-0055-8784-CCA01D866312}" dt="2026-03-04T22:19:14.064" v="4"/>
      <pc:docMkLst>
        <pc:docMk/>
      </pc:docMkLst>
      <pc:sldChg chg="modSp ord">
        <pc:chgData name="ALBA GUADALUPE MONTAÑO CORRALES" userId="S::alba.montano@sonora.gob.mx::361f6578-1453-49c4-9585-5432ad4a4b94" providerId="AD" clId="Web-{C63A7B04-29F0-0055-8784-CCA01D866312}" dt="2026-03-04T22:19:14.064" v="4"/>
        <pc:sldMkLst>
          <pc:docMk/>
          <pc:sldMk cId="2489380175" sldId="1088"/>
        </pc:sldMkLst>
        <pc:graphicFrameChg chg="mod modGraphic">
          <ac:chgData name="ALBA GUADALUPE MONTAÑO CORRALES" userId="S::alba.montano@sonora.gob.mx::361f6578-1453-49c4-9585-5432ad4a4b94" providerId="AD" clId="Web-{C63A7B04-29F0-0055-8784-CCA01D866312}" dt="2026-03-04T22:19:14.064" v="4"/>
          <ac:graphicFrameMkLst>
            <pc:docMk/>
            <pc:sldMk cId="2489380175" sldId="1088"/>
            <ac:graphicFrameMk id="7" creationId="{205F75C5-6FF4-DE7C-6548-CCA657B946C4}"/>
          </ac:graphicFrameMkLst>
        </pc:graphicFrameChg>
      </pc:sldChg>
    </pc:docChg>
  </pc:docChgLst>
  <pc:docChgLst>
    <pc:chgData name="Usuario invitado" userId="S::urn:spo:tenantanon#7afc50c2-9f92-488d-9fcb-52381b64141b::" providerId="AD" clId="Web-{A3324CB2-8C2F-7AF4-1D57-8427B52058AB}"/>
    <pc:docChg chg="modSld">
      <pc:chgData name="Usuario invitado" userId="S::urn:spo:tenantanon#7afc50c2-9f92-488d-9fcb-52381b64141b::" providerId="AD" clId="Web-{A3324CB2-8C2F-7AF4-1D57-8427B52058AB}" dt="2026-03-23T18:56:22.094" v="0"/>
      <pc:docMkLst>
        <pc:docMk/>
      </pc:docMkLst>
      <pc:sldChg chg="modSp">
        <pc:chgData name="Usuario invitado" userId="S::urn:spo:tenantanon#7afc50c2-9f92-488d-9fcb-52381b64141b::" providerId="AD" clId="Web-{A3324CB2-8C2F-7AF4-1D57-8427B52058AB}" dt="2026-03-23T18:56:22.094" v="0"/>
        <pc:sldMkLst>
          <pc:docMk/>
          <pc:sldMk cId="1053113834" sldId="1096"/>
        </pc:sldMkLst>
        <pc:graphicFrameChg chg="modGraphic">
          <ac:chgData name="Usuario invitado" userId="S::urn:spo:tenantanon#7afc50c2-9f92-488d-9fcb-52381b64141b::" providerId="AD" clId="Web-{A3324CB2-8C2F-7AF4-1D57-8427B52058AB}" dt="2026-03-23T18:56:22.094" v="0"/>
          <ac:graphicFrameMkLst>
            <pc:docMk/>
            <pc:sldMk cId="1053113834" sldId="1096"/>
            <ac:graphicFrameMk id="12" creationId="{D6853470-ED09-67BE-4662-8AC5A9146482}"/>
          </ac:graphicFrameMkLst>
        </pc:graphicFrameChg>
      </pc:sldChg>
    </pc:docChg>
  </pc:docChgLst>
  <pc:docChgLst>
    <pc:chgData name="Usuario invitado" userId="S::urn:spo:tenantanon#7afc50c2-9f92-488d-9fcb-52381b64141b::" providerId="AD" clId="Web-{A6D3022F-5C62-4417-3657-CB7CB3AC3755}"/>
    <pc:docChg chg="modSld">
      <pc:chgData name="Usuario invitado" userId="S::urn:spo:tenantanon#7afc50c2-9f92-488d-9fcb-52381b64141b::" providerId="AD" clId="Web-{A6D3022F-5C62-4417-3657-CB7CB3AC3755}" dt="2026-03-23T15:50:48.788" v="40" actId="20577"/>
      <pc:docMkLst>
        <pc:docMk/>
      </pc:docMkLst>
      <pc:sldChg chg="modSp">
        <pc:chgData name="Usuario invitado" userId="S::urn:spo:tenantanon#7afc50c2-9f92-488d-9fcb-52381b64141b::" providerId="AD" clId="Web-{A6D3022F-5C62-4417-3657-CB7CB3AC3755}" dt="2026-03-23T15:50:48.788" v="40" actId="20577"/>
        <pc:sldMkLst>
          <pc:docMk/>
          <pc:sldMk cId="3317822307" sldId="1044"/>
        </pc:sldMkLst>
        <pc:spChg chg="mod">
          <ac:chgData name="Usuario invitado" userId="S::urn:spo:tenantanon#7afc50c2-9f92-488d-9fcb-52381b64141b::" providerId="AD" clId="Web-{A6D3022F-5C62-4417-3657-CB7CB3AC3755}" dt="2026-03-23T15:50:48.788" v="40" actId="20577"/>
          <ac:spMkLst>
            <pc:docMk/>
            <pc:sldMk cId="3317822307" sldId="1044"/>
            <ac:spMk id="32" creationId="{12FBD45C-44C3-D76D-EFFE-827924281E02}"/>
          </ac:spMkLst>
        </pc:spChg>
      </pc:sldChg>
    </pc:docChg>
  </pc:docChgLst>
  <pc:docChgLst>
    <pc:chgData name="Maria Guadalupe Bustamante Garcia" userId="c47fad6f-af24-41a9-bfc2-c798c7ce9388" providerId="ADAL" clId="{103A2EBF-BAE3-4394-A8EB-BD1775F2A909}"/>
    <pc:docChg chg="undo redo custSel addSld delSld modSld sldOrd modSection">
      <pc:chgData name="Maria Guadalupe Bustamante Garcia" userId="c47fad6f-af24-41a9-bfc2-c798c7ce9388" providerId="ADAL" clId="{103A2EBF-BAE3-4394-A8EB-BD1775F2A909}" dt="2026-03-23T17:58:55.026" v="2707"/>
      <pc:docMkLst>
        <pc:docMk/>
      </pc:docMkLst>
      <pc:sldChg chg="addSp delSp modSp mod">
        <pc:chgData name="Maria Guadalupe Bustamante Garcia" userId="c47fad6f-af24-41a9-bfc2-c798c7ce9388" providerId="ADAL" clId="{103A2EBF-BAE3-4394-A8EB-BD1775F2A909}" dt="2026-03-02T19:32:25.684" v="1418"/>
        <pc:sldMkLst>
          <pc:docMk/>
          <pc:sldMk cId="921828586" sldId="301"/>
        </pc:sldMkLst>
        <pc:spChg chg="add mod">
          <ac:chgData name="Maria Guadalupe Bustamante Garcia" userId="c47fad6f-af24-41a9-bfc2-c798c7ce9388" providerId="ADAL" clId="{103A2EBF-BAE3-4394-A8EB-BD1775F2A909}" dt="2026-03-02T19:32:25.684" v="1418"/>
          <ac:spMkLst>
            <pc:docMk/>
            <pc:sldMk cId="921828586" sldId="301"/>
            <ac:spMk id="2" creationId="{083B9070-960E-EBFF-5FB1-5075DBABE469}"/>
          </ac:spMkLst>
        </pc:spChg>
      </pc:sldChg>
      <pc:sldChg chg="modSp mod">
        <pc:chgData name="Maria Guadalupe Bustamante Garcia" userId="c47fad6f-af24-41a9-bfc2-c798c7ce9388" providerId="ADAL" clId="{103A2EBF-BAE3-4394-A8EB-BD1775F2A909}" dt="2026-03-05T20:17:25.141" v="1460"/>
        <pc:sldMkLst>
          <pc:docMk/>
          <pc:sldMk cId="4213015267" sldId="368"/>
        </pc:sldMkLst>
        <pc:spChg chg="mod">
          <ac:chgData name="Maria Guadalupe Bustamante Garcia" userId="c47fad6f-af24-41a9-bfc2-c798c7ce9388" providerId="ADAL" clId="{103A2EBF-BAE3-4394-A8EB-BD1775F2A909}" dt="2026-03-02T19:29:18.313" v="1366" actId="20577"/>
          <ac:spMkLst>
            <pc:docMk/>
            <pc:sldMk cId="4213015267" sldId="368"/>
            <ac:spMk id="2" creationId="{21ACB9C0-1126-45AF-EA7A-C8140B4A2624}"/>
          </ac:spMkLst>
        </pc:spChg>
        <pc:spChg chg="mod">
          <ac:chgData name="Maria Guadalupe Bustamante Garcia" userId="c47fad6f-af24-41a9-bfc2-c798c7ce9388" providerId="ADAL" clId="{103A2EBF-BAE3-4394-A8EB-BD1775F2A909}" dt="2026-03-02T19:29:58.471" v="1372" actId="404"/>
          <ac:spMkLst>
            <pc:docMk/>
            <pc:sldMk cId="4213015267" sldId="368"/>
            <ac:spMk id="10" creationId="{9774C82D-2F9D-70F9-3037-BBEF5268D695}"/>
          </ac:spMkLst>
        </pc:spChg>
        <pc:graphicFrameChg chg="modGraphic">
          <ac:chgData name="Maria Guadalupe Bustamante Garcia" userId="c47fad6f-af24-41a9-bfc2-c798c7ce9388" providerId="ADAL" clId="{103A2EBF-BAE3-4394-A8EB-BD1775F2A909}" dt="2026-03-05T20:16:43.389" v="1450" actId="20577"/>
          <ac:graphicFrameMkLst>
            <pc:docMk/>
            <pc:sldMk cId="4213015267" sldId="368"/>
            <ac:graphicFrameMk id="4" creationId="{DA620A0B-A8A7-CC58-01A8-5F6680B9BDDB}"/>
          </ac:graphicFrameMkLst>
        </pc:graphicFrameChg>
        <pc:graphicFrameChg chg="mod">
          <ac:chgData name="Maria Guadalupe Bustamante Garcia" userId="c47fad6f-af24-41a9-bfc2-c798c7ce9388" providerId="ADAL" clId="{103A2EBF-BAE3-4394-A8EB-BD1775F2A909}" dt="2026-03-05T20:17:25.141" v="1460"/>
          <ac:graphicFrameMkLst>
            <pc:docMk/>
            <pc:sldMk cId="4213015267" sldId="368"/>
            <ac:graphicFrameMk id="11" creationId="{CE5EC96A-57CF-6D9A-E891-BA0379A86EF9}"/>
          </ac:graphicFrameMkLst>
        </pc:graphicFrameChg>
      </pc:sldChg>
      <pc:sldChg chg="addSp delSp modSp mod ord">
        <pc:chgData name="Maria Guadalupe Bustamante Garcia" userId="c47fad6f-af24-41a9-bfc2-c798c7ce9388" providerId="ADAL" clId="{103A2EBF-BAE3-4394-A8EB-BD1775F2A909}" dt="2026-03-23T17:58:55.026" v="2707"/>
        <pc:sldMkLst>
          <pc:docMk/>
          <pc:sldMk cId="3022605012" sldId="369"/>
        </pc:sldMkLst>
        <pc:spChg chg="add mod">
          <ac:chgData name="Maria Guadalupe Bustamante Garcia" userId="c47fad6f-af24-41a9-bfc2-c798c7ce9388" providerId="ADAL" clId="{103A2EBF-BAE3-4394-A8EB-BD1775F2A909}" dt="2026-03-02T19:31:49.692" v="1403"/>
          <ac:spMkLst>
            <pc:docMk/>
            <pc:sldMk cId="3022605012" sldId="369"/>
            <ac:spMk id="4" creationId="{A2E0B38E-8B9F-ECDA-76D5-9B38C792441F}"/>
          </ac:spMkLst>
        </pc:spChg>
      </pc:sldChg>
      <pc:sldChg chg="addSp delSp modSp mod">
        <pc:chgData name="Maria Guadalupe Bustamante Garcia" userId="c47fad6f-af24-41a9-bfc2-c798c7ce9388" providerId="ADAL" clId="{103A2EBF-BAE3-4394-A8EB-BD1775F2A909}" dt="2026-03-02T19:33:32.379" v="1446"/>
        <pc:sldMkLst>
          <pc:docMk/>
          <pc:sldMk cId="2681264045" sldId="466"/>
        </pc:sldMkLst>
        <pc:spChg chg="add mod">
          <ac:chgData name="Maria Guadalupe Bustamante Garcia" userId="c47fad6f-af24-41a9-bfc2-c798c7ce9388" providerId="ADAL" clId="{103A2EBF-BAE3-4394-A8EB-BD1775F2A909}" dt="2026-03-02T19:33:32.379" v="1446"/>
          <ac:spMkLst>
            <pc:docMk/>
            <pc:sldMk cId="2681264045" sldId="466"/>
            <ac:spMk id="2" creationId="{A3EBDFCA-554D-61C2-0ABE-58A5962953F7}"/>
          </ac:spMkLst>
        </pc:spChg>
      </pc:sldChg>
      <pc:sldChg chg="addSp delSp modSp mod">
        <pc:chgData name="Maria Guadalupe Bustamante Garcia" userId="c47fad6f-af24-41a9-bfc2-c798c7ce9388" providerId="ADAL" clId="{103A2EBF-BAE3-4394-A8EB-BD1775F2A909}" dt="2026-03-02T19:31:58.684" v="1407"/>
        <pc:sldMkLst>
          <pc:docMk/>
          <pc:sldMk cId="1082327791" sldId="1008"/>
        </pc:sldMkLst>
        <pc:spChg chg="add mod">
          <ac:chgData name="Maria Guadalupe Bustamante Garcia" userId="c47fad6f-af24-41a9-bfc2-c798c7ce9388" providerId="ADAL" clId="{103A2EBF-BAE3-4394-A8EB-BD1775F2A909}" dt="2026-03-02T19:31:58.684" v="1407"/>
          <ac:spMkLst>
            <pc:docMk/>
            <pc:sldMk cId="1082327791" sldId="1008"/>
            <ac:spMk id="11" creationId="{5435072A-B204-929B-7263-94AA8C8CB00E}"/>
          </ac:spMkLst>
        </pc:spChg>
      </pc:sldChg>
      <pc:sldChg chg="addSp delSp modSp mod">
        <pc:chgData name="Maria Guadalupe Bustamante Garcia" userId="c47fad6f-af24-41a9-bfc2-c798c7ce9388" providerId="ADAL" clId="{103A2EBF-BAE3-4394-A8EB-BD1775F2A909}" dt="2026-03-02T19:32:08.546" v="1411"/>
        <pc:sldMkLst>
          <pc:docMk/>
          <pc:sldMk cId="2973933750" sldId="1010"/>
        </pc:sldMkLst>
        <pc:spChg chg="add mod">
          <ac:chgData name="Maria Guadalupe Bustamante Garcia" userId="c47fad6f-af24-41a9-bfc2-c798c7ce9388" providerId="ADAL" clId="{103A2EBF-BAE3-4394-A8EB-BD1775F2A909}" dt="2026-03-02T19:32:08.546" v="1411"/>
          <ac:spMkLst>
            <pc:docMk/>
            <pc:sldMk cId="2973933750" sldId="1010"/>
            <ac:spMk id="7" creationId="{6A30D347-8890-EFD8-8645-3AEB82566816}"/>
          </ac:spMkLst>
        </pc:spChg>
      </pc:sldChg>
      <pc:sldChg chg="addSp delSp modSp mod">
        <pc:chgData name="Maria Guadalupe Bustamante Garcia" userId="c47fad6f-af24-41a9-bfc2-c798c7ce9388" providerId="ADAL" clId="{103A2EBF-BAE3-4394-A8EB-BD1775F2A909}" dt="2026-03-02T19:30:25.221" v="1377"/>
        <pc:sldMkLst>
          <pc:docMk/>
          <pc:sldMk cId="2140343372" sldId="1011"/>
        </pc:sldMkLst>
        <pc:spChg chg="add mod">
          <ac:chgData name="Maria Guadalupe Bustamante Garcia" userId="c47fad6f-af24-41a9-bfc2-c798c7ce9388" providerId="ADAL" clId="{103A2EBF-BAE3-4394-A8EB-BD1775F2A909}" dt="2026-03-02T19:30:25.221" v="1377"/>
          <ac:spMkLst>
            <pc:docMk/>
            <pc:sldMk cId="2140343372" sldId="1011"/>
            <ac:spMk id="2" creationId="{F968B15D-2211-3090-BBAB-F84538020ECF}"/>
          </ac:spMkLst>
        </pc:spChg>
        <pc:graphicFrameChg chg="mod">
          <ac:chgData name="Maria Guadalupe Bustamante Garcia" userId="c47fad6f-af24-41a9-bfc2-c798c7ce9388" providerId="ADAL" clId="{103A2EBF-BAE3-4394-A8EB-BD1775F2A909}" dt="2026-03-02T17:10:51.230" v="1206" actId="108"/>
          <ac:graphicFrameMkLst>
            <pc:docMk/>
            <pc:sldMk cId="2140343372" sldId="1011"/>
            <ac:graphicFrameMk id="32" creationId="{B52CF819-4248-F91F-04A3-B5FC19AC6D17}"/>
          </ac:graphicFrameMkLst>
        </pc:graphicFrameChg>
      </pc:sldChg>
      <pc:sldChg chg="addSp delSp modSp mod">
        <pc:chgData name="Maria Guadalupe Bustamante Garcia" userId="c47fad6f-af24-41a9-bfc2-c798c7ce9388" providerId="ADAL" clId="{103A2EBF-BAE3-4394-A8EB-BD1775F2A909}" dt="2026-03-06T20:04:41.651" v="1652" actId="1076"/>
        <pc:sldMkLst>
          <pc:docMk/>
          <pc:sldMk cId="3000961517" sldId="1013"/>
        </pc:sldMkLst>
        <pc:spChg chg="add mod">
          <ac:chgData name="Maria Guadalupe Bustamante Garcia" userId="c47fad6f-af24-41a9-bfc2-c798c7ce9388" providerId="ADAL" clId="{103A2EBF-BAE3-4394-A8EB-BD1775F2A909}" dt="2026-03-02T19:30:29.290" v="1379"/>
          <ac:spMkLst>
            <pc:docMk/>
            <pc:sldMk cId="3000961517" sldId="1013"/>
            <ac:spMk id="2" creationId="{9BE0512F-BD1E-D5DD-35C7-F9F0BE24502F}"/>
          </ac:spMkLst>
        </pc:spChg>
        <pc:picChg chg="add mod">
          <ac:chgData name="Maria Guadalupe Bustamante Garcia" userId="c47fad6f-af24-41a9-bfc2-c798c7ce9388" providerId="ADAL" clId="{103A2EBF-BAE3-4394-A8EB-BD1775F2A909}" dt="2026-03-06T20:04:41.651" v="1652" actId="1076"/>
          <ac:picMkLst>
            <pc:docMk/>
            <pc:sldMk cId="3000961517" sldId="1013"/>
            <ac:picMk id="7" creationId="{C70111EE-B469-9FAF-347A-EEF2DB29EB62}"/>
          </ac:picMkLst>
        </pc:picChg>
      </pc:sldChg>
      <pc:sldChg chg="addSp delSp modSp mod">
        <pc:chgData name="Maria Guadalupe Bustamante Garcia" userId="c47fad6f-af24-41a9-bfc2-c798c7ce9388" providerId="ADAL" clId="{103A2EBF-BAE3-4394-A8EB-BD1775F2A909}" dt="2026-03-02T19:32:57.954" v="1433"/>
        <pc:sldMkLst>
          <pc:docMk/>
          <pc:sldMk cId="3748324726" sldId="1029"/>
        </pc:sldMkLst>
        <pc:spChg chg="add mod">
          <ac:chgData name="Maria Guadalupe Bustamante Garcia" userId="c47fad6f-af24-41a9-bfc2-c798c7ce9388" providerId="ADAL" clId="{103A2EBF-BAE3-4394-A8EB-BD1775F2A909}" dt="2026-03-02T19:32:57.954" v="1433"/>
          <ac:spMkLst>
            <pc:docMk/>
            <pc:sldMk cId="3748324726" sldId="1029"/>
            <ac:spMk id="2" creationId="{2A7F6B03-DB8B-99D1-E77C-DBB76D21491E}"/>
          </ac:spMkLst>
        </pc:spChg>
      </pc:sldChg>
      <pc:sldChg chg="addSp delSp modSp mod">
        <pc:chgData name="Maria Guadalupe Bustamante Garcia" userId="c47fad6f-af24-41a9-bfc2-c798c7ce9388" providerId="ADAL" clId="{103A2EBF-BAE3-4394-A8EB-BD1775F2A909}" dt="2026-03-02T19:30:53.977" v="1387" actId="1076"/>
        <pc:sldMkLst>
          <pc:docMk/>
          <pc:sldMk cId="632362222" sldId="1036"/>
        </pc:sldMkLst>
        <pc:spChg chg="add mod">
          <ac:chgData name="Maria Guadalupe Bustamante Garcia" userId="c47fad6f-af24-41a9-bfc2-c798c7ce9388" providerId="ADAL" clId="{103A2EBF-BAE3-4394-A8EB-BD1775F2A909}" dt="2026-03-02T19:30:53.977" v="1387" actId="1076"/>
          <ac:spMkLst>
            <pc:docMk/>
            <pc:sldMk cId="632362222" sldId="1036"/>
            <ac:spMk id="3" creationId="{4B93D42C-2C0A-626F-F2F5-206B234CA59A}"/>
          </ac:spMkLst>
        </pc:spChg>
        <pc:spChg chg="mod">
          <ac:chgData name="Maria Guadalupe Bustamante Garcia" userId="c47fad6f-af24-41a9-bfc2-c798c7ce9388" providerId="ADAL" clId="{103A2EBF-BAE3-4394-A8EB-BD1775F2A909}" dt="2026-03-02T19:30:51.722" v="1386" actId="1076"/>
          <ac:spMkLst>
            <pc:docMk/>
            <pc:sldMk cId="632362222" sldId="1036"/>
            <ac:spMk id="4" creationId="{B8CFF62D-1218-D28E-DC2F-05A26A8D6D77}"/>
          </ac:spMkLst>
        </pc:spChg>
      </pc:sldChg>
      <pc:sldChg chg="add">
        <pc:chgData name="Maria Guadalupe Bustamante Garcia" userId="c47fad6f-af24-41a9-bfc2-c798c7ce9388" providerId="ADAL" clId="{103A2EBF-BAE3-4394-A8EB-BD1775F2A909}" dt="2026-03-09T19:04:49.157" v="1684"/>
        <pc:sldMkLst>
          <pc:docMk/>
          <pc:sldMk cId="136909294" sldId="1040"/>
        </pc:sldMkLst>
      </pc:sldChg>
      <pc:sldChg chg="addSp delSp modSp mod">
        <pc:chgData name="Maria Guadalupe Bustamante Garcia" userId="c47fad6f-af24-41a9-bfc2-c798c7ce9388" providerId="ADAL" clId="{103A2EBF-BAE3-4394-A8EB-BD1775F2A909}" dt="2026-03-02T19:32:21.975" v="1416" actId="1076"/>
        <pc:sldMkLst>
          <pc:docMk/>
          <pc:sldMk cId="2038738617" sldId="1041"/>
        </pc:sldMkLst>
        <pc:spChg chg="add mod">
          <ac:chgData name="Maria Guadalupe Bustamante Garcia" userId="c47fad6f-af24-41a9-bfc2-c798c7ce9388" providerId="ADAL" clId="{103A2EBF-BAE3-4394-A8EB-BD1775F2A909}" dt="2026-03-02T19:32:21.975" v="1416" actId="1076"/>
          <ac:spMkLst>
            <pc:docMk/>
            <pc:sldMk cId="2038738617" sldId="1041"/>
            <ac:spMk id="12" creationId="{FC7B2ED3-6060-6123-614F-4CB07C5458B7}"/>
          </ac:spMkLst>
        </pc:spChg>
      </pc:sldChg>
      <pc:sldChg chg="addSp delSp modSp mod">
        <pc:chgData name="Maria Guadalupe Bustamante Garcia" userId="c47fad6f-af24-41a9-bfc2-c798c7ce9388" providerId="ADAL" clId="{103A2EBF-BAE3-4394-A8EB-BD1775F2A909}" dt="2026-03-02T19:32:54.242" v="1431" actId="1076"/>
        <pc:sldMkLst>
          <pc:docMk/>
          <pc:sldMk cId="2615307111" sldId="1042"/>
        </pc:sldMkLst>
        <pc:spChg chg="add mod">
          <ac:chgData name="Maria Guadalupe Bustamante Garcia" userId="c47fad6f-af24-41a9-bfc2-c798c7ce9388" providerId="ADAL" clId="{103A2EBF-BAE3-4394-A8EB-BD1775F2A909}" dt="2026-03-02T19:32:54.242" v="1431" actId="1076"/>
          <ac:spMkLst>
            <pc:docMk/>
            <pc:sldMk cId="2615307111" sldId="1042"/>
            <ac:spMk id="3" creationId="{B7E86396-49EC-298E-71E4-FF3331A3BB53}"/>
          </ac:spMkLst>
        </pc:spChg>
      </pc:sldChg>
      <pc:sldChg chg="addSp delSp modSp mod">
        <pc:chgData name="Maria Guadalupe Bustamante Garcia" userId="c47fad6f-af24-41a9-bfc2-c798c7ce9388" providerId="ADAL" clId="{103A2EBF-BAE3-4394-A8EB-BD1775F2A909}" dt="2026-03-10T17:42:07.276" v="1846" actId="1076"/>
        <pc:sldMkLst>
          <pc:docMk/>
          <pc:sldMk cId="1602714588" sldId="1043"/>
        </pc:sldMkLst>
        <pc:spChg chg="add mod">
          <ac:chgData name="Maria Guadalupe Bustamante Garcia" userId="c47fad6f-af24-41a9-bfc2-c798c7ce9388" providerId="ADAL" clId="{103A2EBF-BAE3-4394-A8EB-BD1775F2A909}" dt="2026-03-10T17:42:07.276" v="1846" actId="1076"/>
          <ac:spMkLst>
            <pc:docMk/>
            <pc:sldMk cId="1602714588" sldId="1043"/>
            <ac:spMk id="3" creationId="{342D1095-CFE3-3B3B-FB0F-BC5EAF9F6909}"/>
          </ac:spMkLst>
        </pc:spChg>
      </pc:sldChg>
      <pc:sldChg chg="addSp delSp modSp mod">
        <pc:chgData name="Maria Guadalupe Bustamante Garcia" userId="c47fad6f-af24-41a9-bfc2-c798c7ce9388" providerId="ADAL" clId="{103A2EBF-BAE3-4394-A8EB-BD1775F2A909}" dt="2026-03-13T20:42:34.744" v="2003" actId="1076"/>
        <pc:sldMkLst>
          <pc:docMk/>
          <pc:sldMk cId="3317822307" sldId="1044"/>
        </pc:sldMkLst>
        <pc:spChg chg="add mod">
          <ac:chgData name="Maria Guadalupe Bustamante Garcia" userId="c47fad6f-af24-41a9-bfc2-c798c7ce9388" providerId="ADAL" clId="{103A2EBF-BAE3-4394-A8EB-BD1775F2A909}" dt="2026-03-02T19:30:18.901" v="1375"/>
          <ac:spMkLst>
            <pc:docMk/>
            <pc:sldMk cId="3317822307" sldId="1044"/>
            <ac:spMk id="3" creationId="{05A77537-44FE-5797-B9FA-23BF667CD0D2}"/>
          </ac:spMkLst>
        </pc:spChg>
        <pc:spChg chg="mod">
          <ac:chgData name="Maria Guadalupe Bustamante Garcia" userId="c47fad6f-af24-41a9-bfc2-c798c7ce9388" providerId="ADAL" clId="{103A2EBF-BAE3-4394-A8EB-BD1775F2A909}" dt="2026-03-13T20:42:12.577" v="2002" actId="20577"/>
          <ac:spMkLst>
            <pc:docMk/>
            <pc:sldMk cId="3317822307" sldId="1044"/>
            <ac:spMk id="32" creationId="{12FBD45C-44C3-D76D-EFFE-827924281E02}"/>
          </ac:spMkLst>
        </pc:spChg>
        <pc:spChg chg="mod">
          <ac:chgData name="Maria Guadalupe Bustamante Garcia" userId="c47fad6f-af24-41a9-bfc2-c798c7ce9388" providerId="ADAL" clId="{103A2EBF-BAE3-4394-A8EB-BD1775F2A909}" dt="2026-03-13T20:42:34.744" v="2003" actId="1076"/>
          <ac:spMkLst>
            <pc:docMk/>
            <pc:sldMk cId="3317822307" sldId="1044"/>
            <ac:spMk id="38" creationId="{D0D8A2FD-8A0F-5761-6AE9-13D1D0773E2E}"/>
          </ac:spMkLst>
        </pc:spChg>
      </pc:sldChg>
      <pc:sldChg chg="addSp delSp modSp add del mod ord setBg">
        <pc:chgData name="Maria Guadalupe Bustamante Garcia" userId="c47fad6f-af24-41a9-bfc2-c798c7ce9388" providerId="ADAL" clId="{103A2EBF-BAE3-4394-A8EB-BD1775F2A909}" dt="2026-03-20T16:51:54.568" v="2705" actId="1076"/>
        <pc:sldMkLst>
          <pc:docMk/>
          <pc:sldMk cId="4211129804" sldId="1045"/>
        </pc:sldMkLst>
        <pc:spChg chg="mod">
          <ac:chgData name="Maria Guadalupe Bustamante Garcia" userId="c47fad6f-af24-41a9-bfc2-c798c7ce9388" providerId="ADAL" clId="{103A2EBF-BAE3-4394-A8EB-BD1775F2A909}" dt="2026-03-20T16:51:54.568" v="2705" actId="1076"/>
          <ac:spMkLst>
            <pc:docMk/>
            <pc:sldMk cId="4211129804" sldId="1045"/>
            <ac:spMk id="7" creationId="{5908DA27-756F-FDB3-3AC4-75FAA724784D}"/>
          </ac:spMkLst>
        </pc:spChg>
        <pc:spChg chg="mod">
          <ac:chgData name="Maria Guadalupe Bustamante Garcia" userId="c47fad6f-af24-41a9-bfc2-c798c7ce9388" providerId="ADAL" clId="{103A2EBF-BAE3-4394-A8EB-BD1775F2A909}" dt="2026-03-02T19:30:13.391" v="1373" actId="20577"/>
          <ac:spMkLst>
            <pc:docMk/>
            <pc:sldMk cId="4211129804" sldId="1045"/>
            <ac:spMk id="8" creationId="{BA5BB6F3-9F69-1B14-853C-4FB17658E533}"/>
          </ac:spMkLst>
        </pc:spChg>
      </pc:sldChg>
      <pc:sldChg chg="modSp mod">
        <pc:chgData name="Maria Guadalupe Bustamante Garcia" userId="c47fad6f-af24-41a9-bfc2-c798c7ce9388" providerId="ADAL" clId="{103A2EBF-BAE3-4394-A8EB-BD1775F2A909}" dt="2026-03-09T16:48:50.293" v="1667" actId="207"/>
        <pc:sldMkLst>
          <pc:docMk/>
          <pc:sldMk cId="989952993" sldId="1049"/>
        </pc:sldMkLst>
        <pc:spChg chg="mod">
          <ac:chgData name="Maria Guadalupe Bustamante Garcia" userId="c47fad6f-af24-41a9-bfc2-c798c7ce9388" providerId="ADAL" clId="{103A2EBF-BAE3-4394-A8EB-BD1775F2A909}" dt="2026-03-09T16:48:50.293" v="1667" actId="207"/>
          <ac:spMkLst>
            <pc:docMk/>
            <pc:sldMk cId="989952993" sldId="1049"/>
            <ac:spMk id="7" creationId="{DE57700F-6BFD-3B98-34CC-0862E9628BC3}"/>
          </ac:spMkLst>
        </pc:spChg>
        <pc:graphicFrameChg chg="modGraphic">
          <ac:chgData name="Maria Guadalupe Bustamante Garcia" userId="c47fad6f-af24-41a9-bfc2-c798c7ce9388" providerId="ADAL" clId="{103A2EBF-BAE3-4394-A8EB-BD1775F2A909}" dt="2026-03-02T17:16:38.764" v="1207" actId="2062"/>
          <ac:graphicFrameMkLst>
            <pc:docMk/>
            <pc:sldMk cId="989952993" sldId="1049"/>
            <ac:graphicFrameMk id="14" creationId="{F4FEC3BA-CCDB-7964-223E-B3FDF7DB24B7}"/>
          </ac:graphicFrameMkLst>
        </pc:graphicFrameChg>
      </pc:sldChg>
      <pc:sldChg chg="addSp delSp modSp mod">
        <pc:chgData name="Maria Guadalupe Bustamante Garcia" userId="c47fad6f-af24-41a9-bfc2-c798c7ce9388" providerId="ADAL" clId="{103A2EBF-BAE3-4394-A8EB-BD1775F2A909}" dt="2026-03-02T19:32:36.342" v="1422"/>
        <pc:sldMkLst>
          <pc:docMk/>
          <pc:sldMk cId="4051594379" sldId="1051"/>
        </pc:sldMkLst>
        <pc:spChg chg="add mod">
          <ac:chgData name="Maria Guadalupe Bustamante Garcia" userId="c47fad6f-af24-41a9-bfc2-c798c7ce9388" providerId="ADAL" clId="{103A2EBF-BAE3-4394-A8EB-BD1775F2A909}" dt="2026-03-02T19:32:36.342" v="1422"/>
          <ac:spMkLst>
            <pc:docMk/>
            <pc:sldMk cId="4051594379" sldId="1051"/>
            <ac:spMk id="3" creationId="{FE7230DB-8BB5-9A8A-DBA8-642209F2E66D}"/>
          </ac:spMkLst>
        </pc:spChg>
      </pc:sldChg>
      <pc:sldChg chg="addSp delSp modSp mod">
        <pc:chgData name="Maria Guadalupe Bustamante Garcia" userId="c47fad6f-af24-41a9-bfc2-c798c7ce9388" providerId="ADAL" clId="{103A2EBF-BAE3-4394-A8EB-BD1775F2A909}" dt="2026-03-10T16:54:34.586" v="1777" actId="1076"/>
        <pc:sldMkLst>
          <pc:docMk/>
          <pc:sldMk cId="3555243755" sldId="1054"/>
        </pc:sldMkLst>
        <pc:spChg chg="add mod">
          <ac:chgData name="Maria Guadalupe Bustamante Garcia" userId="c47fad6f-af24-41a9-bfc2-c798c7ce9388" providerId="ADAL" clId="{103A2EBF-BAE3-4394-A8EB-BD1775F2A909}" dt="2026-03-02T19:32:04.662" v="1409"/>
          <ac:spMkLst>
            <pc:docMk/>
            <pc:sldMk cId="3555243755" sldId="1054"/>
            <ac:spMk id="2" creationId="{DFD18454-3224-F953-4F6A-192825C3BF5D}"/>
          </ac:spMkLst>
        </pc:spChg>
        <pc:spChg chg="mod">
          <ac:chgData name="Maria Guadalupe Bustamante Garcia" userId="c47fad6f-af24-41a9-bfc2-c798c7ce9388" providerId="ADAL" clId="{103A2EBF-BAE3-4394-A8EB-BD1775F2A909}" dt="2026-03-10T16:54:04.259" v="1774" actId="1076"/>
          <ac:spMkLst>
            <pc:docMk/>
            <pc:sldMk cId="3555243755" sldId="1054"/>
            <ac:spMk id="5" creationId="{4E4A01F9-38EB-48AF-A731-0BC5CC34A0CE}"/>
          </ac:spMkLst>
        </pc:spChg>
        <pc:picChg chg="add mod">
          <ac:chgData name="Maria Guadalupe Bustamante Garcia" userId="c47fad6f-af24-41a9-bfc2-c798c7ce9388" providerId="ADAL" clId="{103A2EBF-BAE3-4394-A8EB-BD1775F2A909}" dt="2026-03-10T16:54:34.586" v="1777" actId="1076"/>
          <ac:picMkLst>
            <pc:docMk/>
            <pc:sldMk cId="3555243755" sldId="1054"/>
            <ac:picMk id="7" creationId="{3DC14D76-F588-4C50-D35D-4CE3FFD24D6F}"/>
          </ac:picMkLst>
        </pc:picChg>
      </pc:sldChg>
      <pc:sldChg chg="addSp delSp modSp mod">
        <pc:chgData name="Maria Guadalupe Bustamante Garcia" userId="c47fad6f-af24-41a9-bfc2-c798c7ce9388" providerId="ADAL" clId="{103A2EBF-BAE3-4394-A8EB-BD1775F2A909}" dt="2026-03-20T16:40:49.951" v="2614"/>
        <pc:sldMkLst>
          <pc:docMk/>
          <pc:sldMk cId="185020332" sldId="1059"/>
        </pc:sldMkLst>
        <pc:spChg chg="add mod">
          <ac:chgData name="Maria Guadalupe Bustamante Garcia" userId="c47fad6f-af24-41a9-bfc2-c798c7ce9388" providerId="ADAL" clId="{103A2EBF-BAE3-4394-A8EB-BD1775F2A909}" dt="2026-03-02T19:31:53.322" v="1405"/>
          <ac:spMkLst>
            <pc:docMk/>
            <pc:sldMk cId="185020332" sldId="1059"/>
            <ac:spMk id="2" creationId="{793C65FF-C73A-A71C-3ECD-9C904F569A1C}"/>
          </ac:spMkLst>
        </pc:spChg>
        <pc:graphicFrameChg chg="mod">
          <ac:chgData name="Maria Guadalupe Bustamante Garcia" userId="c47fad6f-af24-41a9-bfc2-c798c7ce9388" providerId="ADAL" clId="{103A2EBF-BAE3-4394-A8EB-BD1775F2A909}" dt="2026-03-20T16:40:49.951" v="2614"/>
          <ac:graphicFrameMkLst>
            <pc:docMk/>
            <pc:sldMk cId="185020332" sldId="1059"/>
            <ac:graphicFrameMk id="3" creationId="{80821C91-A027-AE4B-58AB-30778CA98F1B}"/>
          </ac:graphicFrameMkLst>
        </pc:graphicFrameChg>
      </pc:sldChg>
      <pc:sldChg chg="addSp delSp modSp mod">
        <pc:chgData name="Maria Guadalupe Bustamante Garcia" userId="c47fad6f-af24-41a9-bfc2-c798c7ce9388" providerId="ADAL" clId="{103A2EBF-BAE3-4394-A8EB-BD1775F2A909}" dt="2026-03-02T19:33:07.532" v="1435"/>
        <pc:sldMkLst>
          <pc:docMk/>
          <pc:sldMk cId="538821148" sldId="1060"/>
        </pc:sldMkLst>
        <pc:spChg chg="add mod">
          <ac:chgData name="Maria Guadalupe Bustamante Garcia" userId="c47fad6f-af24-41a9-bfc2-c798c7ce9388" providerId="ADAL" clId="{103A2EBF-BAE3-4394-A8EB-BD1775F2A909}" dt="2026-03-02T19:33:07.532" v="1435"/>
          <ac:spMkLst>
            <pc:docMk/>
            <pc:sldMk cId="538821148" sldId="1060"/>
            <ac:spMk id="2" creationId="{9A23ACD7-F1E8-4F17-65EB-8570E677F87A}"/>
          </ac:spMkLst>
        </pc:spChg>
      </pc:sldChg>
      <pc:sldChg chg="add">
        <pc:chgData name="Maria Guadalupe Bustamante Garcia" userId="c47fad6f-af24-41a9-bfc2-c798c7ce9388" providerId="ADAL" clId="{103A2EBF-BAE3-4394-A8EB-BD1775F2A909}" dt="2026-03-09T19:05:01.559" v="1686"/>
        <pc:sldMkLst>
          <pc:docMk/>
          <pc:sldMk cId="2583107450" sldId="1063"/>
        </pc:sldMkLst>
      </pc:sldChg>
      <pc:sldChg chg="addSp delSp modSp mod">
        <pc:chgData name="Maria Guadalupe Bustamante Garcia" userId="c47fad6f-af24-41a9-bfc2-c798c7ce9388" providerId="ADAL" clId="{103A2EBF-BAE3-4394-A8EB-BD1775F2A909}" dt="2026-03-02T19:30:34.168" v="1381"/>
        <pc:sldMkLst>
          <pc:docMk/>
          <pc:sldMk cId="4101651848" sldId="1072"/>
        </pc:sldMkLst>
        <pc:spChg chg="add mod">
          <ac:chgData name="Maria Guadalupe Bustamante Garcia" userId="c47fad6f-af24-41a9-bfc2-c798c7ce9388" providerId="ADAL" clId="{103A2EBF-BAE3-4394-A8EB-BD1775F2A909}" dt="2026-03-02T19:30:34.168" v="1381"/>
          <ac:spMkLst>
            <pc:docMk/>
            <pc:sldMk cId="4101651848" sldId="1072"/>
            <ac:spMk id="2" creationId="{3D5AD1B4-8B0C-7CE3-9B06-D677F2C91CB3}"/>
          </ac:spMkLst>
        </pc:spChg>
      </pc:sldChg>
      <pc:sldChg chg="addSp delSp modSp mod">
        <pc:chgData name="Maria Guadalupe Bustamante Garcia" userId="c47fad6f-af24-41a9-bfc2-c798c7ce9388" providerId="ADAL" clId="{103A2EBF-BAE3-4394-A8EB-BD1775F2A909}" dt="2026-03-02T19:31:33.352" v="1395"/>
        <pc:sldMkLst>
          <pc:docMk/>
          <pc:sldMk cId="3533408596" sldId="1075"/>
        </pc:sldMkLst>
        <pc:spChg chg="add mod">
          <ac:chgData name="Maria Guadalupe Bustamante Garcia" userId="c47fad6f-af24-41a9-bfc2-c798c7ce9388" providerId="ADAL" clId="{103A2EBF-BAE3-4394-A8EB-BD1775F2A909}" dt="2026-03-02T19:31:33.352" v="1395"/>
          <ac:spMkLst>
            <pc:docMk/>
            <pc:sldMk cId="3533408596" sldId="1075"/>
            <ac:spMk id="2" creationId="{D91C487B-F84F-004E-E939-48285C2B730B}"/>
          </ac:spMkLst>
        </pc:spChg>
      </pc:sldChg>
      <pc:sldChg chg="addSp delSp modSp mod">
        <pc:chgData name="Maria Guadalupe Bustamante Garcia" userId="c47fad6f-af24-41a9-bfc2-c798c7ce9388" providerId="ADAL" clId="{103A2EBF-BAE3-4394-A8EB-BD1775F2A909}" dt="2026-03-02T19:33:11.844" v="1437"/>
        <pc:sldMkLst>
          <pc:docMk/>
          <pc:sldMk cId="108276251" sldId="1083"/>
        </pc:sldMkLst>
        <pc:spChg chg="add mod">
          <ac:chgData name="Maria Guadalupe Bustamante Garcia" userId="c47fad6f-af24-41a9-bfc2-c798c7ce9388" providerId="ADAL" clId="{103A2EBF-BAE3-4394-A8EB-BD1775F2A909}" dt="2026-03-02T19:33:11.844" v="1437"/>
          <ac:spMkLst>
            <pc:docMk/>
            <pc:sldMk cId="108276251" sldId="1083"/>
            <ac:spMk id="11" creationId="{11FD6EA7-576F-18E9-C861-E70E7F253214}"/>
          </ac:spMkLst>
        </pc:spChg>
      </pc:sldChg>
      <pc:sldChg chg="addSp delSp modSp mod">
        <pc:chgData name="Maria Guadalupe Bustamante Garcia" userId="c47fad6f-af24-41a9-bfc2-c798c7ce9388" providerId="ADAL" clId="{103A2EBF-BAE3-4394-A8EB-BD1775F2A909}" dt="2026-03-09T19:03:35.003" v="1682" actId="20577"/>
        <pc:sldMkLst>
          <pc:docMk/>
          <pc:sldMk cId="2508984828" sldId="1087"/>
        </pc:sldMkLst>
        <pc:spChg chg="add mod">
          <ac:chgData name="Maria Guadalupe Bustamante Garcia" userId="c47fad6f-af24-41a9-bfc2-c798c7ce9388" providerId="ADAL" clId="{103A2EBF-BAE3-4394-A8EB-BD1775F2A909}" dt="2026-03-02T19:31:36.642" v="1397"/>
          <ac:spMkLst>
            <pc:docMk/>
            <pc:sldMk cId="2508984828" sldId="1087"/>
            <ac:spMk id="2" creationId="{FF166C98-BCE3-0AE8-56B5-5A6BCAAD6332}"/>
          </ac:spMkLst>
        </pc:spChg>
        <pc:graphicFrameChg chg="modGraphic">
          <ac:chgData name="Maria Guadalupe Bustamante Garcia" userId="c47fad6f-af24-41a9-bfc2-c798c7ce9388" providerId="ADAL" clId="{103A2EBF-BAE3-4394-A8EB-BD1775F2A909}" dt="2026-03-09T19:03:35.003" v="1682" actId="20577"/>
          <ac:graphicFrameMkLst>
            <pc:docMk/>
            <pc:sldMk cId="2508984828" sldId="1087"/>
            <ac:graphicFrameMk id="7" creationId="{D14A6730-D58D-CBD7-EC73-FC3082F46749}"/>
          </ac:graphicFrameMkLst>
        </pc:graphicFrameChg>
      </pc:sldChg>
      <pc:sldChg chg="addSp delSp modSp mod">
        <pc:chgData name="Maria Guadalupe Bustamante Garcia" userId="c47fad6f-af24-41a9-bfc2-c798c7ce9388" providerId="ADAL" clId="{103A2EBF-BAE3-4394-A8EB-BD1775F2A909}" dt="2026-03-02T19:31:44.442" v="1401"/>
        <pc:sldMkLst>
          <pc:docMk/>
          <pc:sldMk cId="2489380175" sldId="1088"/>
        </pc:sldMkLst>
        <pc:spChg chg="add mod">
          <ac:chgData name="Maria Guadalupe Bustamante Garcia" userId="c47fad6f-af24-41a9-bfc2-c798c7ce9388" providerId="ADAL" clId="{103A2EBF-BAE3-4394-A8EB-BD1775F2A909}" dt="2026-03-02T19:31:44.442" v="1401"/>
          <ac:spMkLst>
            <pc:docMk/>
            <pc:sldMk cId="2489380175" sldId="1088"/>
            <ac:spMk id="2" creationId="{09C0BC41-B007-A39F-2810-FF158F412A93}"/>
          </ac:spMkLst>
        </pc:spChg>
      </pc:sldChg>
      <pc:sldChg chg="addSp delSp modSp mod">
        <pc:chgData name="Maria Guadalupe Bustamante Garcia" userId="c47fad6f-af24-41a9-bfc2-c798c7ce9388" providerId="ADAL" clId="{103A2EBF-BAE3-4394-A8EB-BD1775F2A909}" dt="2026-03-02T19:31:41.032" v="1399"/>
        <pc:sldMkLst>
          <pc:docMk/>
          <pc:sldMk cId="2803090220" sldId="1091"/>
        </pc:sldMkLst>
        <pc:spChg chg="add mod">
          <ac:chgData name="Maria Guadalupe Bustamante Garcia" userId="c47fad6f-af24-41a9-bfc2-c798c7ce9388" providerId="ADAL" clId="{103A2EBF-BAE3-4394-A8EB-BD1775F2A909}" dt="2026-03-02T19:31:41.032" v="1399"/>
          <ac:spMkLst>
            <pc:docMk/>
            <pc:sldMk cId="2803090220" sldId="1091"/>
            <ac:spMk id="2" creationId="{825D8235-8220-91F5-D666-48CA118B1034}"/>
          </ac:spMkLst>
        </pc:spChg>
      </pc:sldChg>
      <pc:sldChg chg="addSp delSp modSp mod">
        <pc:chgData name="Maria Guadalupe Bustamante Garcia" userId="c47fad6f-af24-41a9-bfc2-c798c7ce9388" providerId="ADAL" clId="{103A2EBF-BAE3-4394-A8EB-BD1775F2A909}" dt="2026-03-02T19:32:29.130" v="1420"/>
        <pc:sldMkLst>
          <pc:docMk/>
          <pc:sldMk cId="1053113834" sldId="1096"/>
        </pc:sldMkLst>
        <pc:spChg chg="add mod">
          <ac:chgData name="Maria Guadalupe Bustamante Garcia" userId="c47fad6f-af24-41a9-bfc2-c798c7ce9388" providerId="ADAL" clId="{103A2EBF-BAE3-4394-A8EB-BD1775F2A909}" dt="2026-03-02T19:32:29.130" v="1420"/>
          <ac:spMkLst>
            <pc:docMk/>
            <pc:sldMk cId="1053113834" sldId="1096"/>
            <ac:spMk id="2" creationId="{355243CE-9D24-1FEA-3B08-99AA1EBF24BF}"/>
          </ac:spMkLst>
        </pc:spChg>
      </pc:sldChg>
      <pc:sldChg chg="addSp delSp modSp mod">
        <pc:chgData name="Maria Guadalupe Bustamante Garcia" userId="c47fad6f-af24-41a9-bfc2-c798c7ce9388" providerId="ADAL" clId="{103A2EBF-BAE3-4394-A8EB-BD1775F2A909}" dt="2026-03-02T19:32:47.592" v="1428"/>
        <pc:sldMkLst>
          <pc:docMk/>
          <pc:sldMk cId="3650962016" sldId="1097"/>
        </pc:sldMkLst>
        <pc:spChg chg="add mod">
          <ac:chgData name="Maria Guadalupe Bustamante Garcia" userId="c47fad6f-af24-41a9-bfc2-c798c7ce9388" providerId="ADAL" clId="{103A2EBF-BAE3-4394-A8EB-BD1775F2A909}" dt="2026-03-02T19:32:47.592" v="1428"/>
          <ac:spMkLst>
            <pc:docMk/>
            <pc:sldMk cId="3650962016" sldId="1097"/>
            <ac:spMk id="3" creationId="{90531D46-4092-3122-B9AB-88F5D46B61DB}"/>
          </ac:spMkLst>
        </pc:spChg>
        <pc:spChg chg="mod">
          <ac:chgData name="Maria Guadalupe Bustamante Garcia" userId="c47fad6f-af24-41a9-bfc2-c798c7ce9388" providerId="ADAL" clId="{103A2EBF-BAE3-4394-A8EB-BD1775F2A909}" dt="2026-03-02T17:17:12.400" v="1212" actId="1076"/>
          <ac:spMkLst>
            <pc:docMk/>
            <pc:sldMk cId="3650962016" sldId="1097"/>
            <ac:spMk id="4" creationId="{69F48FBB-9E26-7A78-8457-AF717E3955A4}"/>
          </ac:spMkLst>
        </pc:spChg>
      </pc:sldChg>
      <pc:sldChg chg="addSp delSp modSp add del mod ord">
        <pc:chgData name="Maria Guadalupe Bustamante Garcia" userId="c47fad6f-af24-41a9-bfc2-c798c7ce9388" providerId="ADAL" clId="{103A2EBF-BAE3-4394-A8EB-BD1775F2A909}" dt="2026-03-06T20:11:59.820" v="1666" actId="20577"/>
        <pc:sldMkLst>
          <pc:docMk/>
          <pc:sldMk cId="471333941" sldId="1098"/>
        </pc:sldMkLst>
        <pc:spChg chg="add mod">
          <ac:chgData name="Maria Guadalupe Bustamante Garcia" userId="c47fad6f-af24-41a9-bfc2-c798c7ce9388" providerId="ADAL" clId="{103A2EBF-BAE3-4394-A8EB-BD1775F2A909}" dt="2026-03-06T20:11:45.705" v="1655" actId="1076"/>
          <ac:spMkLst>
            <pc:docMk/>
            <pc:sldMk cId="471333941" sldId="1098"/>
            <ac:spMk id="2" creationId="{96009B8E-397F-2819-7DCE-66A8AA5AAD74}"/>
          </ac:spMkLst>
        </pc:spChg>
        <pc:spChg chg="add mod">
          <ac:chgData name="Maria Guadalupe Bustamante Garcia" userId="c47fad6f-af24-41a9-bfc2-c798c7ce9388" providerId="ADAL" clId="{103A2EBF-BAE3-4394-A8EB-BD1775F2A909}" dt="2026-03-05T20:37:33.553" v="1647" actId="13822"/>
          <ac:spMkLst>
            <pc:docMk/>
            <pc:sldMk cId="471333941" sldId="1098"/>
            <ac:spMk id="4" creationId="{7B8A209C-7F29-770B-A0F9-04ABC5350543}"/>
          </ac:spMkLst>
        </pc:spChg>
        <pc:spChg chg="mod">
          <ac:chgData name="Maria Guadalupe Bustamante Garcia" userId="c47fad6f-af24-41a9-bfc2-c798c7ce9388" providerId="ADAL" clId="{103A2EBF-BAE3-4394-A8EB-BD1775F2A909}" dt="2026-03-06T20:11:59.820" v="1666" actId="20577"/>
          <ac:spMkLst>
            <pc:docMk/>
            <pc:sldMk cId="471333941" sldId="1098"/>
            <ac:spMk id="16" creationId="{EC2C3DFA-7708-EE73-749C-345138603AED}"/>
          </ac:spMkLst>
        </pc:spChg>
        <pc:picChg chg="add mod">
          <ac:chgData name="Maria Guadalupe Bustamante Garcia" userId="c47fad6f-af24-41a9-bfc2-c798c7ce9388" providerId="ADAL" clId="{103A2EBF-BAE3-4394-A8EB-BD1775F2A909}" dt="2026-03-05T20:35:07.732" v="1620" actId="1076"/>
          <ac:picMkLst>
            <pc:docMk/>
            <pc:sldMk cId="471333941" sldId="1098"/>
            <ac:picMk id="19" creationId="{9670AC1D-E51B-3387-926E-27A16A37D98C}"/>
          </ac:picMkLst>
        </pc:picChg>
      </pc:sldChg>
      <pc:sldChg chg="addSp delSp modSp mod">
        <pc:chgData name="Maria Guadalupe Bustamante Garcia" userId="c47fad6f-af24-41a9-bfc2-c798c7ce9388" providerId="ADAL" clId="{103A2EBF-BAE3-4394-A8EB-BD1775F2A909}" dt="2026-03-05T20:30:13.461" v="1576" actId="1076"/>
        <pc:sldMkLst>
          <pc:docMk/>
          <pc:sldMk cId="3702733534" sldId="1099"/>
        </pc:sldMkLst>
        <pc:spChg chg="add mod">
          <ac:chgData name="Maria Guadalupe Bustamante Garcia" userId="c47fad6f-af24-41a9-bfc2-c798c7ce9388" providerId="ADAL" clId="{103A2EBF-BAE3-4394-A8EB-BD1775F2A909}" dt="2026-03-02T19:31:07.361" v="1389"/>
          <ac:spMkLst>
            <pc:docMk/>
            <pc:sldMk cId="3702733534" sldId="1099"/>
            <ac:spMk id="3" creationId="{04B5C0C7-91DD-7256-6B83-B4B0F7A8A4D4}"/>
          </ac:spMkLst>
        </pc:spChg>
        <pc:spChg chg="mod">
          <ac:chgData name="Maria Guadalupe Bustamante Garcia" userId="c47fad6f-af24-41a9-bfc2-c798c7ce9388" providerId="ADAL" clId="{103A2EBF-BAE3-4394-A8EB-BD1775F2A909}" dt="2026-03-05T20:17:46.709" v="1470" actId="20577"/>
          <ac:spMkLst>
            <pc:docMk/>
            <pc:sldMk cId="3702733534" sldId="1099"/>
            <ac:spMk id="4" creationId="{811C0FA0-BA27-B3F5-319A-B4451F28A277}"/>
          </ac:spMkLst>
        </pc:spChg>
        <pc:picChg chg="add mod">
          <ac:chgData name="Maria Guadalupe Bustamante Garcia" userId="c47fad6f-af24-41a9-bfc2-c798c7ce9388" providerId="ADAL" clId="{103A2EBF-BAE3-4394-A8EB-BD1775F2A909}" dt="2026-03-05T20:30:13.461" v="1576" actId="1076"/>
          <ac:picMkLst>
            <pc:docMk/>
            <pc:sldMk cId="3702733534" sldId="1099"/>
            <ac:picMk id="9" creationId="{8FFFC3C1-611F-E13A-AA90-543A7AEAA5FF}"/>
          </ac:picMkLst>
        </pc:picChg>
        <pc:picChg chg="add mod">
          <ac:chgData name="Maria Guadalupe Bustamante Garcia" userId="c47fad6f-af24-41a9-bfc2-c798c7ce9388" providerId="ADAL" clId="{103A2EBF-BAE3-4394-A8EB-BD1775F2A909}" dt="2026-03-05T20:30:06.495" v="1572" actId="14100"/>
          <ac:picMkLst>
            <pc:docMk/>
            <pc:sldMk cId="3702733534" sldId="1099"/>
            <ac:picMk id="12" creationId="{52ED659C-D82E-F293-1BCD-93031C44C4AC}"/>
          </ac:picMkLst>
        </pc:picChg>
        <pc:picChg chg="add mod">
          <ac:chgData name="Maria Guadalupe Bustamante Garcia" userId="c47fad6f-af24-41a9-bfc2-c798c7ce9388" providerId="ADAL" clId="{103A2EBF-BAE3-4394-A8EB-BD1775F2A909}" dt="2026-03-05T20:30:01.551" v="1570" actId="14100"/>
          <ac:picMkLst>
            <pc:docMk/>
            <pc:sldMk cId="3702733534" sldId="1099"/>
            <ac:picMk id="15" creationId="{DF9F880C-BDE8-81F4-FBDE-A9CB546C0DFA}"/>
          </ac:picMkLst>
        </pc:picChg>
        <pc:picChg chg="add mod">
          <ac:chgData name="Maria Guadalupe Bustamante Garcia" userId="c47fad6f-af24-41a9-bfc2-c798c7ce9388" providerId="ADAL" clId="{103A2EBF-BAE3-4394-A8EB-BD1775F2A909}" dt="2026-03-05T20:30:03.945" v="1571" actId="14100"/>
          <ac:picMkLst>
            <pc:docMk/>
            <pc:sldMk cId="3702733534" sldId="1099"/>
            <ac:picMk id="18" creationId="{38AD20D0-3350-2553-4882-C7878EB13CE4}"/>
          </ac:picMkLst>
        </pc:picChg>
      </pc:sldChg>
      <pc:sldChg chg="modSp add mod">
        <pc:chgData name="Maria Guadalupe Bustamante Garcia" userId="c47fad6f-af24-41a9-bfc2-c798c7ce9388" providerId="ADAL" clId="{103A2EBF-BAE3-4394-A8EB-BD1775F2A909}" dt="2026-03-20T16:51:27.153" v="2702" actId="20577"/>
        <pc:sldMkLst>
          <pc:docMk/>
          <pc:sldMk cId="1983024105" sldId="1102"/>
        </pc:sldMkLst>
        <pc:spChg chg="mod">
          <ac:chgData name="Maria Guadalupe Bustamante Garcia" userId="c47fad6f-af24-41a9-bfc2-c798c7ce9388" providerId="ADAL" clId="{103A2EBF-BAE3-4394-A8EB-BD1775F2A909}" dt="2026-03-20T16:48:14.634" v="2655" actId="20577"/>
          <ac:spMkLst>
            <pc:docMk/>
            <pc:sldMk cId="1983024105" sldId="1102"/>
            <ac:spMk id="3" creationId="{F1253E75-194D-1410-2307-EDB5A8D169D2}"/>
          </ac:spMkLst>
        </pc:spChg>
        <pc:spChg chg="mod">
          <ac:chgData name="Maria Guadalupe Bustamante Garcia" userId="c47fad6f-af24-41a9-bfc2-c798c7ce9388" providerId="ADAL" clId="{103A2EBF-BAE3-4394-A8EB-BD1775F2A909}" dt="2026-03-20T16:49:26.698" v="2666" actId="20577"/>
          <ac:spMkLst>
            <pc:docMk/>
            <pc:sldMk cId="1983024105" sldId="1102"/>
            <ac:spMk id="6" creationId="{A30E7419-BD6F-6F8E-B057-0071260072C4}"/>
          </ac:spMkLst>
        </pc:spChg>
        <pc:spChg chg="mod">
          <ac:chgData name="Maria Guadalupe Bustamante Garcia" userId="c47fad6f-af24-41a9-bfc2-c798c7ce9388" providerId="ADAL" clId="{103A2EBF-BAE3-4394-A8EB-BD1775F2A909}" dt="2026-03-20T16:51:00.183" v="2686" actId="20577"/>
          <ac:spMkLst>
            <pc:docMk/>
            <pc:sldMk cId="1983024105" sldId="1102"/>
            <ac:spMk id="7" creationId="{B2347744-BDD1-5D54-345F-7A4294512C92}"/>
          </ac:spMkLst>
        </pc:spChg>
        <pc:spChg chg="mod">
          <ac:chgData name="Maria Guadalupe Bustamante Garcia" userId="c47fad6f-af24-41a9-bfc2-c798c7ce9388" providerId="ADAL" clId="{103A2EBF-BAE3-4394-A8EB-BD1775F2A909}" dt="2026-03-20T16:51:27.153" v="2702" actId="20577"/>
          <ac:spMkLst>
            <pc:docMk/>
            <pc:sldMk cId="1983024105" sldId="1102"/>
            <ac:spMk id="8" creationId="{34E724AB-655A-1A84-3849-19EC48C0B3C2}"/>
          </ac:spMkLst>
        </pc:spChg>
      </pc:sldChg>
      <pc:sldChg chg="delSp modSp add mod ord">
        <pc:chgData name="Maria Guadalupe Bustamante Garcia" userId="c47fad6f-af24-41a9-bfc2-c798c7ce9388" providerId="ADAL" clId="{103A2EBF-BAE3-4394-A8EB-BD1775F2A909}" dt="2026-03-20T16:41:41.287" v="2616"/>
        <pc:sldMkLst>
          <pc:docMk/>
          <pc:sldMk cId="3723407405" sldId="1107"/>
        </pc:sldMkLst>
        <pc:spChg chg="mod">
          <ac:chgData name="Maria Guadalupe Bustamante Garcia" userId="c47fad6f-af24-41a9-bfc2-c798c7ce9388" providerId="ADAL" clId="{103A2EBF-BAE3-4394-A8EB-BD1775F2A909}" dt="2026-03-02T19:22:05.819" v="1314" actId="14100"/>
          <ac:spMkLst>
            <pc:docMk/>
            <pc:sldMk cId="3723407405" sldId="1107"/>
            <ac:spMk id="7" creationId="{0468B057-E06F-EE07-6BB3-3BAC83A244DA}"/>
          </ac:spMkLst>
        </pc:spChg>
        <pc:picChg chg="mod">
          <ac:chgData name="Maria Guadalupe Bustamante Garcia" userId="c47fad6f-af24-41a9-bfc2-c798c7ce9388" providerId="ADAL" clId="{103A2EBF-BAE3-4394-A8EB-BD1775F2A909}" dt="2026-03-02T19:22:08.908" v="1315" actId="14100"/>
          <ac:picMkLst>
            <pc:docMk/>
            <pc:sldMk cId="3723407405" sldId="1107"/>
            <ac:picMk id="4" creationId="{27923571-1D55-46C2-C9DF-380D3CD5798A}"/>
          </ac:picMkLst>
        </pc:picChg>
      </pc:sldChg>
      <pc:sldChg chg="addSp delSp modSp new mod ord setBg">
        <pc:chgData name="Maria Guadalupe Bustamante Garcia" userId="c47fad6f-af24-41a9-bfc2-c798c7ce9388" providerId="ADAL" clId="{103A2EBF-BAE3-4394-A8EB-BD1775F2A909}" dt="2026-03-20T16:42:19.465" v="2618"/>
        <pc:sldMkLst>
          <pc:docMk/>
          <pc:sldMk cId="174466698" sldId="1108"/>
        </pc:sldMkLst>
        <pc:spChg chg="add">
          <ac:chgData name="Maria Guadalupe Bustamante Garcia" userId="c47fad6f-af24-41a9-bfc2-c798c7ce9388" providerId="ADAL" clId="{103A2EBF-BAE3-4394-A8EB-BD1775F2A909}" dt="2026-03-02T19:25:58.333" v="1334" actId="26606"/>
          <ac:spMkLst>
            <pc:docMk/>
            <pc:sldMk cId="174466698" sldId="1108"/>
            <ac:spMk id="38" creationId="{F3060C83-F051-4F0E-ABAD-AA0DFC48B218}"/>
          </ac:spMkLst>
        </pc:spChg>
        <pc:spChg chg="add">
          <ac:chgData name="Maria Guadalupe Bustamante Garcia" userId="c47fad6f-af24-41a9-bfc2-c798c7ce9388" providerId="ADAL" clId="{103A2EBF-BAE3-4394-A8EB-BD1775F2A909}" dt="2026-03-02T19:25:58.333" v="1334" actId="26606"/>
          <ac:spMkLst>
            <pc:docMk/>
            <pc:sldMk cId="174466698" sldId="1108"/>
            <ac:spMk id="40" creationId="{83C98ABE-055B-441F-B07E-44F97F083C39}"/>
          </ac:spMkLst>
        </pc:spChg>
        <pc:spChg chg="add">
          <ac:chgData name="Maria Guadalupe Bustamante Garcia" userId="c47fad6f-af24-41a9-bfc2-c798c7ce9388" providerId="ADAL" clId="{103A2EBF-BAE3-4394-A8EB-BD1775F2A909}" dt="2026-03-02T19:25:58.333" v="1334" actId="26606"/>
          <ac:spMkLst>
            <pc:docMk/>
            <pc:sldMk cId="174466698" sldId="1108"/>
            <ac:spMk id="42" creationId="{29FDB030-9B49-4CED-8CCD-4D99382388AC}"/>
          </ac:spMkLst>
        </pc:spChg>
        <pc:spChg chg="add">
          <ac:chgData name="Maria Guadalupe Bustamante Garcia" userId="c47fad6f-af24-41a9-bfc2-c798c7ce9388" providerId="ADAL" clId="{103A2EBF-BAE3-4394-A8EB-BD1775F2A909}" dt="2026-03-02T19:25:58.333" v="1334" actId="26606"/>
          <ac:spMkLst>
            <pc:docMk/>
            <pc:sldMk cId="174466698" sldId="1108"/>
            <ac:spMk id="44" creationId="{3783CA14-24A1-485C-8B30-D6A5D87987AD}"/>
          </ac:spMkLst>
        </pc:spChg>
        <pc:spChg chg="add">
          <ac:chgData name="Maria Guadalupe Bustamante Garcia" userId="c47fad6f-af24-41a9-bfc2-c798c7ce9388" providerId="ADAL" clId="{103A2EBF-BAE3-4394-A8EB-BD1775F2A909}" dt="2026-03-02T19:25:58.333" v="1334" actId="26606"/>
          <ac:spMkLst>
            <pc:docMk/>
            <pc:sldMk cId="174466698" sldId="1108"/>
            <ac:spMk id="46" creationId="{9A97C86A-04D6-40F7-AE84-31AB43E6A846}"/>
          </ac:spMkLst>
        </pc:spChg>
        <pc:spChg chg="add">
          <ac:chgData name="Maria Guadalupe Bustamante Garcia" userId="c47fad6f-af24-41a9-bfc2-c798c7ce9388" providerId="ADAL" clId="{103A2EBF-BAE3-4394-A8EB-BD1775F2A909}" dt="2026-03-02T19:25:58.333" v="1334" actId="26606"/>
          <ac:spMkLst>
            <pc:docMk/>
            <pc:sldMk cId="174466698" sldId="1108"/>
            <ac:spMk id="48" creationId="{FF9F2414-84E8-453E-B1F3-389FDE8192D9}"/>
          </ac:spMkLst>
        </pc:spChg>
        <pc:spChg chg="add">
          <ac:chgData name="Maria Guadalupe Bustamante Garcia" userId="c47fad6f-af24-41a9-bfc2-c798c7ce9388" providerId="ADAL" clId="{103A2EBF-BAE3-4394-A8EB-BD1775F2A909}" dt="2026-03-02T19:25:58.333" v="1334" actId="26606"/>
          <ac:spMkLst>
            <pc:docMk/>
            <pc:sldMk cId="174466698" sldId="1108"/>
            <ac:spMk id="50" creationId="{3ECA69A1-7536-43AC-85EF-C7106179F5ED}"/>
          </ac:spMkLst>
        </pc:spChg>
        <pc:picChg chg="add mod modCrop">
          <ac:chgData name="Maria Guadalupe Bustamante Garcia" userId="c47fad6f-af24-41a9-bfc2-c798c7ce9388" providerId="ADAL" clId="{103A2EBF-BAE3-4394-A8EB-BD1775F2A909}" dt="2026-03-02T19:27:33.210" v="1359" actId="1076"/>
          <ac:picMkLst>
            <pc:docMk/>
            <pc:sldMk cId="174466698" sldId="1108"/>
            <ac:picMk id="3" creationId="{DE0DEB8A-C0F4-95B2-55E5-E718A8108C36}"/>
          </ac:picMkLst>
        </pc:picChg>
      </pc:sldChg>
      <pc:sldChg chg="addSp delSp modSp add mod">
        <pc:chgData name="Maria Guadalupe Bustamante Garcia" userId="c47fad6f-af24-41a9-bfc2-c798c7ce9388" providerId="ADAL" clId="{103A2EBF-BAE3-4394-A8EB-BD1775F2A909}" dt="2026-03-13T20:43:11.501" v="2004" actId="1076"/>
        <pc:sldMkLst>
          <pc:docMk/>
          <pc:sldMk cId="3221958118" sldId="1109"/>
        </pc:sldMkLst>
        <pc:spChg chg="add mod">
          <ac:chgData name="Maria Guadalupe Bustamante Garcia" userId="c47fad6f-af24-41a9-bfc2-c798c7ce9388" providerId="ADAL" clId="{103A2EBF-BAE3-4394-A8EB-BD1775F2A909}" dt="2026-03-10T20:48:36.021" v="1857" actId="20577"/>
          <ac:spMkLst>
            <pc:docMk/>
            <pc:sldMk cId="3221958118" sldId="1109"/>
            <ac:spMk id="21" creationId="{BF591E60-E0A3-9239-4A6D-E63AA15AFA7A}"/>
          </ac:spMkLst>
        </pc:spChg>
        <pc:spChg chg="add mod">
          <ac:chgData name="Maria Guadalupe Bustamante Garcia" userId="c47fad6f-af24-41a9-bfc2-c798c7ce9388" providerId="ADAL" clId="{103A2EBF-BAE3-4394-A8EB-BD1775F2A909}" dt="2026-03-10T17:40:37.312" v="1838" actId="1038"/>
          <ac:spMkLst>
            <pc:docMk/>
            <pc:sldMk cId="3221958118" sldId="1109"/>
            <ac:spMk id="44" creationId="{1A70952E-0D9E-2E9D-3429-303E5CD1BCC0}"/>
          </ac:spMkLst>
        </pc:spChg>
        <pc:spChg chg="add mod">
          <ac:chgData name="Maria Guadalupe Bustamante Garcia" userId="c47fad6f-af24-41a9-bfc2-c798c7ce9388" providerId="ADAL" clId="{103A2EBF-BAE3-4394-A8EB-BD1775F2A909}" dt="2026-03-10T17:40:37.312" v="1838" actId="1038"/>
          <ac:spMkLst>
            <pc:docMk/>
            <pc:sldMk cId="3221958118" sldId="1109"/>
            <ac:spMk id="47" creationId="{094A7B88-6CCA-CA33-2D8D-1687F1527355}"/>
          </ac:spMkLst>
        </pc:spChg>
        <pc:spChg chg="add mod">
          <ac:chgData name="Maria Guadalupe Bustamante Garcia" userId="c47fad6f-af24-41a9-bfc2-c798c7ce9388" providerId="ADAL" clId="{103A2EBF-BAE3-4394-A8EB-BD1775F2A909}" dt="2026-03-10T17:40:37.312" v="1838" actId="1038"/>
          <ac:spMkLst>
            <pc:docMk/>
            <pc:sldMk cId="3221958118" sldId="1109"/>
            <ac:spMk id="55" creationId="{50637333-37F5-A001-4DFE-6E427BD5E591}"/>
          </ac:spMkLst>
        </pc:spChg>
        <pc:spChg chg="add mod">
          <ac:chgData name="Maria Guadalupe Bustamante Garcia" userId="c47fad6f-af24-41a9-bfc2-c798c7ce9388" providerId="ADAL" clId="{103A2EBF-BAE3-4394-A8EB-BD1775F2A909}" dt="2026-03-10T17:40:37.312" v="1838" actId="1038"/>
          <ac:spMkLst>
            <pc:docMk/>
            <pc:sldMk cId="3221958118" sldId="1109"/>
            <ac:spMk id="56" creationId="{0E4006C0-E30A-FD57-00EE-3478E4F890A1}"/>
          </ac:spMkLst>
        </pc:spChg>
        <pc:spChg chg="add mod">
          <ac:chgData name="Maria Guadalupe Bustamante Garcia" userId="c47fad6f-af24-41a9-bfc2-c798c7ce9388" providerId="ADAL" clId="{103A2EBF-BAE3-4394-A8EB-BD1775F2A909}" dt="2026-03-10T17:40:37.312" v="1838" actId="1038"/>
          <ac:spMkLst>
            <pc:docMk/>
            <pc:sldMk cId="3221958118" sldId="1109"/>
            <ac:spMk id="57" creationId="{E251C449-F1A9-6A96-26A8-5D4F66B64837}"/>
          </ac:spMkLst>
        </pc:spChg>
        <pc:spChg chg="add mod">
          <ac:chgData name="Maria Guadalupe Bustamante Garcia" userId="c47fad6f-af24-41a9-bfc2-c798c7ce9388" providerId="ADAL" clId="{103A2EBF-BAE3-4394-A8EB-BD1775F2A909}" dt="2026-03-10T17:40:37.312" v="1838" actId="1038"/>
          <ac:spMkLst>
            <pc:docMk/>
            <pc:sldMk cId="3221958118" sldId="1109"/>
            <ac:spMk id="58" creationId="{65F501A2-115B-F92E-2C3B-BE6B156038BD}"/>
          </ac:spMkLst>
        </pc:spChg>
        <pc:spChg chg="add mod">
          <ac:chgData name="Maria Guadalupe Bustamante Garcia" userId="c47fad6f-af24-41a9-bfc2-c798c7ce9388" providerId="ADAL" clId="{103A2EBF-BAE3-4394-A8EB-BD1775F2A909}" dt="2026-03-10T17:40:37.312" v="1838" actId="1038"/>
          <ac:spMkLst>
            <pc:docMk/>
            <pc:sldMk cId="3221958118" sldId="1109"/>
            <ac:spMk id="61" creationId="{6192673C-3769-A16A-0D7B-8EC740411DF7}"/>
          </ac:spMkLst>
        </pc:spChg>
        <pc:spChg chg="add mod">
          <ac:chgData name="Maria Guadalupe Bustamante Garcia" userId="c47fad6f-af24-41a9-bfc2-c798c7ce9388" providerId="ADAL" clId="{103A2EBF-BAE3-4394-A8EB-BD1775F2A909}" dt="2026-03-10T17:40:37.312" v="1838" actId="1038"/>
          <ac:spMkLst>
            <pc:docMk/>
            <pc:sldMk cId="3221958118" sldId="1109"/>
            <ac:spMk id="62" creationId="{748BB5DC-DEBE-C61B-F8C4-F152D3F91231}"/>
          </ac:spMkLst>
        </pc:spChg>
        <pc:grpChg chg="topLvl">
          <ac:chgData name="Maria Guadalupe Bustamante Garcia" userId="c47fad6f-af24-41a9-bfc2-c798c7ce9388" providerId="ADAL" clId="{103A2EBF-BAE3-4394-A8EB-BD1775F2A909}" dt="2026-03-10T17:39:40.421" v="1787" actId="478"/>
          <ac:grpSpMkLst>
            <pc:docMk/>
            <pc:sldMk cId="3221958118" sldId="1109"/>
            <ac:grpSpMk id="14" creationId="{783960EC-858A-1C95-1D5C-0A956A979F0E}"/>
          </ac:grpSpMkLst>
        </pc:grpChg>
        <pc:picChg chg="mod">
          <ac:chgData name="Maria Guadalupe Bustamante Garcia" userId="c47fad6f-af24-41a9-bfc2-c798c7ce9388" providerId="ADAL" clId="{103A2EBF-BAE3-4394-A8EB-BD1775F2A909}" dt="2026-03-13T20:43:11.501" v="2004" actId="1076"/>
          <ac:picMkLst>
            <pc:docMk/>
            <pc:sldMk cId="3221958118" sldId="1109"/>
            <ac:picMk id="28" creationId="{A5FA4204-560A-D42F-52B9-B36CF402D0CB}"/>
          </ac:picMkLst>
        </pc:picChg>
        <pc:picChg chg="add mod">
          <ac:chgData name="Maria Guadalupe Bustamante Garcia" userId="c47fad6f-af24-41a9-bfc2-c798c7ce9388" providerId="ADAL" clId="{103A2EBF-BAE3-4394-A8EB-BD1775F2A909}" dt="2026-03-10T17:40:37.312" v="1838" actId="1038"/>
          <ac:picMkLst>
            <pc:docMk/>
            <pc:sldMk cId="3221958118" sldId="1109"/>
            <ac:picMk id="54" creationId="{8DA91EDA-1BAB-E7AA-5D3B-3DCEDDA5F275}"/>
          </ac:picMkLst>
        </pc:picChg>
        <pc:picChg chg="add mod">
          <ac:chgData name="Maria Guadalupe Bustamante Garcia" userId="c47fad6f-af24-41a9-bfc2-c798c7ce9388" providerId="ADAL" clId="{103A2EBF-BAE3-4394-A8EB-BD1775F2A909}" dt="2026-03-10T17:40:46.334" v="1839" actId="14100"/>
          <ac:picMkLst>
            <pc:docMk/>
            <pc:sldMk cId="3221958118" sldId="1109"/>
            <ac:picMk id="60" creationId="{52470B32-65A3-7305-F461-FAB20B0C4CB5}"/>
          </ac:picMkLst>
        </pc:picChg>
      </pc:sldChg>
      <pc:sldChg chg="addSp delSp modSp new mod ord setBg">
        <pc:chgData name="Maria Guadalupe Bustamante Garcia" userId="c47fad6f-af24-41a9-bfc2-c798c7ce9388" providerId="ADAL" clId="{103A2EBF-BAE3-4394-A8EB-BD1775F2A909}" dt="2026-03-20T16:42:49.026" v="2621" actId="1076"/>
        <pc:sldMkLst>
          <pc:docMk/>
          <pc:sldMk cId="3461119995" sldId="1113"/>
        </pc:sldMkLst>
        <pc:spChg chg="add mod ord">
          <ac:chgData name="Maria Guadalupe Bustamante Garcia" userId="c47fad6f-af24-41a9-bfc2-c798c7ce9388" providerId="ADAL" clId="{103A2EBF-BAE3-4394-A8EB-BD1775F2A909}" dt="2026-03-20T16:42:49.026" v="2621" actId="1076"/>
          <ac:spMkLst>
            <pc:docMk/>
            <pc:sldMk cId="3461119995" sldId="1113"/>
            <ac:spMk id="3" creationId="{3A14F517-7218-373C-590E-A58658367C6D}"/>
          </ac:spMkLst>
        </pc:spChg>
        <pc:spChg chg="add">
          <ac:chgData name="Maria Guadalupe Bustamante Garcia" userId="c47fad6f-af24-41a9-bfc2-c798c7ce9388" providerId="ADAL" clId="{103A2EBF-BAE3-4394-A8EB-BD1775F2A909}" dt="2026-03-18T21:27:02.567" v="2201" actId="26606"/>
          <ac:spMkLst>
            <pc:docMk/>
            <pc:sldMk cId="3461119995" sldId="1113"/>
            <ac:spMk id="13" creationId="{84A8DE83-DE75-4B41-9DB4-A7EC0B0DEC0B}"/>
          </ac:spMkLst>
        </pc:spChg>
        <pc:spChg chg="add">
          <ac:chgData name="Maria Guadalupe Bustamante Garcia" userId="c47fad6f-af24-41a9-bfc2-c798c7ce9388" providerId="ADAL" clId="{103A2EBF-BAE3-4394-A8EB-BD1775F2A909}" dt="2026-03-18T21:27:02.567" v="2201" actId="26606"/>
          <ac:spMkLst>
            <pc:docMk/>
            <pc:sldMk cId="3461119995" sldId="1113"/>
            <ac:spMk id="14" creationId="{A8384FB5-9ADC-4DDC-881B-597D56F5B15D}"/>
          </ac:spMkLst>
        </pc:spChg>
        <pc:spChg chg="add">
          <ac:chgData name="Maria Guadalupe Bustamante Garcia" userId="c47fad6f-af24-41a9-bfc2-c798c7ce9388" providerId="ADAL" clId="{103A2EBF-BAE3-4394-A8EB-BD1775F2A909}" dt="2026-03-18T21:27:02.567" v="2201" actId="26606"/>
          <ac:spMkLst>
            <pc:docMk/>
            <pc:sldMk cId="3461119995" sldId="1113"/>
            <ac:spMk id="15" creationId="{A7009A0A-BEF5-4EAC-AF15-E4F9F002E239}"/>
          </ac:spMkLst>
        </pc:spChg>
        <pc:spChg chg="add">
          <ac:chgData name="Maria Guadalupe Bustamante Garcia" userId="c47fad6f-af24-41a9-bfc2-c798c7ce9388" providerId="ADAL" clId="{103A2EBF-BAE3-4394-A8EB-BD1775F2A909}" dt="2026-03-18T21:27:02.567" v="2201" actId="26606"/>
          <ac:spMkLst>
            <pc:docMk/>
            <pc:sldMk cId="3461119995" sldId="1113"/>
            <ac:spMk id="16" creationId="{1199E1B1-A8C0-4FE8-A5A8-1CB41D69F857}"/>
          </ac:spMkLst>
        </pc:spChg>
        <pc:graphicFrameChg chg="add mod modGraphic">
          <ac:chgData name="Maria Guadalupe Bustamante Garcia" userId="c47fad6f-af24-41a9-bfc2-c798c7ce9388" providerId="ADAL" clId="{103A2EBF-BAE3-4394-A8EB-BD1775F2A909}" dt="2026-03-18T21:29:40.277" v="2222" actId="1076"/>
          <ac:graphicFrameMkLst>
            <pc:docMk/>
            <pc:sldMk cId="3461119995" sldId="1113"/>
            <ac:graphicFrameMk id="4" creationId="{67443AB6-3485-CBC6-4FE0-09D6DA4B73C2}"/>
          </ac:graphicFrameMkLst>
        </pc:graphicFrameChg>
        <pc:picChg chg="add mod">
          <ac:chgData name="Maria Guadalupe Bustamante Garcia" userId="c47fad6f-af24-41a9-bfc2-c798c7ce9388" providerId="ADAL" clId="{103A2EBF-BAE3-4394-A8EB-BD1775F2A909}" dt="2026-03-20T16:42:45.702" v="2620" actId="1076"/>
          <ac:picMkLst>
            <pc:docMk/>
            <pc:sldMk cId="3461119995" sldId="1113"/>
            <ac:picMk id="7" creationId="{8D8A6033-275B-D429-0EB4-8C096CDDDC37}"/>
          </ac:picMkLst>
        </pc:picChg>
      </pc:sldChg>
      <pc:sldChg chg="addSp delSp modSp new mod ord setBg">
        <pc:chgData name="Maria Guadalupe Bustamante Garcia" userId="c47fad6f-af24-41a9-bfc2-c798c7ce9388" providerId="ADAL" clId="{103A2EBF-BAE3-4394-A8EB-BD1775F2A909}" dt="2026-03-18T22:15:29.471" v="2377" actId="1076"/>
        <pc:sldMkLst>
          <pc:docMk/>
          <pc:sldMk cId="2275135853" sldId="1115"/>
        </pc:sldMkLst>
        <pc:spChg chg="add mod">
          <ac:chgData name="Maria Guadalupe Bustamante Garcia" userId="c47fad6f-af24-41a9-bfc2-c798c7ce9388" providerId="ADAL" clId="{103A2EBF-BAE3-4394-A8EB-BD1775F2A909}" dt="2026-03-18T22:12:59.801" v="2364" actId="1076"/>
          <ac:spMkLst>
            <pc:docMk/>
            <pc:sldMk cId="2275135853" sldId="1115"/>
            <ac:spMk id="22" creationId="{D2BE4660-6478-0CD6-D44A-FD25AA45B2AA}"/>
          </ac:spMkLst>
        </pc:spChg>
        <pc:graphicFrameChg chg="add mod modGraphic">
          <ac:chgData name="Maria Guadalupe Bustamante Garcia" userId="c47fad6f-af24-41a9-bfc2-c798c7ce9388" providerId="ADAL" clId="{103A2EBF-BAE3-4394-A8EB-BD1775F2A909}" dt="2026-03-18T22:15:29.471" v="2377" actId="1076"/>
          <ac:graphicFrameMkLst>
            <pc:docMk/>
            <pc:sldMk cId="2275135853" sldId="1115"/>
            <ac:graphicFrameMk id="2" creationId="{5A073B86-EE5B-30FA-7143-E0E2F70DFFF5}"/>
          </ac:graphicFrameMkLst>
        </pc:graphicFrameChg>
        <pc:picChg chg="add mod">
          <ac:chgData name="Maria Guadalupe Bustamante Garcia" userId="c47fad6f-af24-41a9-bfc2-c798c7ce9388" providerId="ADAL" clId="{103A2EBF-BAE3-4394-A8EB-BD1775F2A909}" dt="2026-03-18T22:12:57.897" v="2363" actId="1076"/>
          <ac:picMkLst>
            <pc:docMk/>
            <pc:sldMk cId="2275135853" sldId="1115"/>
            <ac:picMk id="3" creationId="{C917A8DA-1E87-D46F-6FDC-93EEF2E7CDE0}"/>
          </ac:picMkLst>
        </pc:picChg>
      </pc:sldChg>
      <pc:sldChg chg="addSp delSp modSp add mod ord setBg">
        <pc:chgData name="Maria Guadalupe Bustamante Garcia" userId="c47fad6f-af24-41a9-bfc2-c798c7ce9388" providerId="ADAL" clId="{103A2EBF-BAE3-4394-A8EB-BD1775F2A909}" dt="2026-03-20T16:45:37.199" v="2646"/>
        <pc:sldMkLst>
          <pc:docMk/>
          <pc:sldMk cId="543935205" sldId="1117"/>
        </pc:sldMkLst>
        <pc:spChg chg="mod ord">
          <ac:chgData name="Maria Guadalupe Bustamante Garcia" userId="c47fad6f-af24-41a9-bfc2-c798c7ce9388" providerId="ADAL" clId="{103A2EBF-BAE3-4394-A8EB-BD1775F2A909}" dt="2026-03-20T16:44:24.792" v="2644" actId="14100"/>
          <ac:spMkLst>
            <pc:docMk/>
            <pc:sldMk cId="543935205" sldId="1117"/>
            <ac:spMk id="2" creationId="{4E6D71C3-B5CF-A8EF-0283-47F37E5671F8}"/>
          </ac:spMkLst>
        </pc:spChg>
        <pc:spChg chg="add">
          <ac:chgData name="Maria Guadalupe Bustamante Garcia" userId="c47fad6f-af24-41a9-bfc2-c798c7ce9388" providerId="ADAL" clId="{103A2EBF-BAE3-4394-A8EB-BD1775F2A909}" dt="2026-03-18T22:42:20.856" v="2494" actId="26606"/>
          <ac:spMkLst>
            <pc:docMk/>
            <pc:sldMk cId="543935205" sldId="1117"/>
            <ac:spMk id="10" creationId="{9165109B-7036-4613-93D4-579E77F6EF3C}"/>
          </ac:spMkLst>
        </pc:spChg>
        <pc:spChg chg="add">
          <ac:chgData name="Maria Guadalupe Bustamante Garcia" userId="c47fad6f-af24-41a9-bfc2-c798c7ce9388" providerId="ADAL" clId="{103A2EBF-BAE3-4394-A8EB-BD1775F2A909}" dt="2026-03-18T22:42:20.856" v="2494" actId="26606"/>
          <ac:spMkLst>
            <pc:docMk/>
            <pc:sldMk cId="543935205" sldId="1117"/>
            <ac:spMk id="12" creationId="{43E8FEA2-54EE-4F84-B5DB-A055A7D805EE}"/>
          </ac:spMkLst>
        </pc:spChg>
        <pc:graphicFrameChg chg="add mod">
          <ac:chgData name="Maria Guadalupe Bustamante Garcia" userId="c47fad6f-af24-41a9-bfc2-c798c7ce9388" providerId="ADAL" clId="{103A2EBF-BAE3-4394-A8EB-BD1775F2A909}" dt="2026-03-18T22:43:26.337" v="2505"/>
          <ac:graphicFrameMkLst>
            <pc:docMk/>
            <pc:sldMk cId="543935205" sldId="1117"/>
            <ac:graphicFrameMk id="6" creationId="{8A8B97AE-2D32-6349-0832-33F51847F159}"/>
          </ac:graphicFrameMkLst>
        </pc:graphicFrameChg>
        <pc:picChg chg="add mod ord">
          <ac:chgData name="Maria Guadalupe Bustamante Garcia" userId="c47fad6f-af24-41a9-bfc2-c798c7ce9388" providerId="ADAL" clId="{103A2EBF-BAE3-4394-A8EB-BD1775F2A909}" dt="2026-03-18T22:43:23.985" v="2504" actId="167"/>
          <ac:picMkLst>
            <pc:docMk/>
            <pc:sldMk cId="543935205" sldId="1117"/>
            <ac:picMk id="7" creationId="{9920B6D4-5D1C-B49B-83FC-73FAD1693EC3}"/>
          </ac:picMkLst>
        </pc:picChg>
        <pc:picChg chg="add mod">
          <ac:chgData name="Maria Guadalupe Bustamante Garcia" userId="c47fad6f-af24-41a9-bfc2-c798c7ce9388" providerId="ADAL" clId="{103A2EBF-BAE3-4394-A8EB-BD1775F2A909}" dt="2026-03-18T22:44:50.951" v="2517" actId="1076"/>
          <ac:picMkLst>
            <pc:docMk/>
            <pc:sldMk cId="543935205" sldId="1117"/>
            <ac:picMk id="9" creationId="{A27DB394-3E53-7FC6-361E-4C67F004F1D0}"/>
          </ac:picMkLst>
        </pc:picChg>
      </pc:sldChg>
      <pc:sldChg chg="addSp modSp new mod setBg">
        <pc:chgData name="Maria Guadalupe Bustamante Garcia" userId="c47fad6f-af24-41a9-bfc2-c798c7ce9388" providerId="ADAL" clId="{103A2EBF-BAE3-4394-A8EB-BD1775F2A909}" dt="2026-03-20T16:27:46.057" v="2528" actId="26606"/>
        <pc:sldMkLst>
          <pc:docMk/>
          <pc:sldMk cId="4186333352" sldId="1118"/>
        </pc:sldMkLst>
        <pc:spChg chg="add">
          <ac:chgData name="Maria Guadalupe Bustamante Garcia" userId="c47fad6f-af24-41a9-bfc2-c798c7ce9388" providerId="ADAL" clId="{103A2EBF-BAE3-4394-A8EB-BD1775F2A909}" dt="2026-03-20T16:27:46.057" v="2528" actId="26606"/>
          <ac:spMkLst>
            <pc:docMk/>
            <pc:sldMk cId="4186333352" sldId="1118"/>
            <ac:spMk id="8" creationId="{42A4FC2C-047E-45A5-965D-8E1E3BF09BC6}"/>
          </ac:spMkLst>
        </pc:spChg>
        <pc:picChg chg="add mod">
          <ac:chgData name="Maria Guadalupe Bustamante Garcia" userId="c47fad6f-af24-41a9-bfc2-c798c7ce9388" providerId="ADAL" clId="{103A2EBF-BAE3-4394-A8EB-BD1775F2A909}" dt="2026-03-20T16:27:46.057" v="2528" actId="26606"/>
          <ac:picMkLst>
            <pc:docMk/>
            <pc:sldMk cId="4186333352" sldId="1118"/>
            <ac:picMk id="3" creationId="{75103A65-73F9-AA9B-065C-AB7F33DB0FE1}"/>
          </ac:picMkLst>
        </pc:picChg>
      </pc:sldChg>
      <pc:sldChg chg="addSp delSp modSp new mod setBg">
        <pc:chgData name="Maria Guadalupe Bustamante Garcia" userId="c47fad6f-af24-41a9-bfc2-c798c7ce9388" providerId="ADAL" clId="{103A2EBF-BAE3-4394-A8EB-BD1775F2A909}" dt="2026-03-20T16:37:01.220" v="2584" actId="1076"/>
        <pc:sldMkLst>
          <pc:docMk/>
          <pc:sldMk cId="946782189" sldId="1119"/>
        </pc:sldMkLst>
        <pc:spChg chg="add mod">
          <ac:chgData name="Maria Guadalupe Bustamante Garcia" userId="c47fad6f-af24-41a9-bfc2-c798c7ce9388" providerId="ADAL" clId="{103A2EBF-BAE3-4394-A8EB-BD1775F2A909}" dt="2026-03-20T16:36:43.162" v="2582" actId="1076"/>
          <ac:spMkLst>
            <pc:docMk/>
            <pc:sldMk cId="946782189" sldId="1119"/>
            <ac:spMk id="13" creationId="{18359B5C-4D64-59C0-534C-9D44C601F531}"/>
          </ac:spMkLst>
        </pc:spChg>
        <pc:spChg chg="add">
          <ac:chgData name="Maria Guadalupe Bustamante Garcia" userId="c47fad6f-af24-41a9-bfc2-c798c7ce9388" providerId="ADAL" clId="{103A2EBF-BAE3-4394-A8EB-BD1775F2A909}" dt="2026-03-20T16:34:24.406" v="2575" actId="26606"/>
          <ac:spMkLst>
            <pc:docMk/>
            <pc:sldMk cId="946782189" sldId="1119"/>
            <ac:spMk id="16" creationId="{32BC26D8-82FB-445E-AA49-62A77D7C1EE0}"/>
          </ac:spMkLst>
        </pc:spChg>
        <pc:spChg chg="add">
          <ac:chgData name="Maria Guadalupe Bustamante Garcia" userId="c47fad6f-af24-41a9-bfc2-c798c7ce9388" providerId="ADAL" clId="{103A2EBF-BAE3-4394-A8EB-BD1775F2A909}" dt="2026-03-20T16:34:24.406" v="2575" actId="26606"/>
          <ac:spMkLst>
            <pc:docMk/>
            <pc:sldMk cId="946782189" sldId="1119"/>
            <ac:spMk id="18" creationId="{CB44330D-EA18-4254-AA95-EB49948539B8}"/>
          </ac:spMkLst>
        </pc:spChg>
        <pc:picChg chg="add del mod ord">
          <ac:chgData name="Maria Guadalupe Bustamante Garcia" userId="c47fad6f-af24-41a9-bfc2-c798c7ce9388" providerId="ADAL" clId="{103A2EBF-BAE3-4394-A8EB-BD1775F2A909}" dt="2026-03-20T16:34:42.791" v="2577" actId="21"/>
          <ac:picMkLst>
            <pc:docMk/>
            <pc:sldMk cId="946782189" sldId="1119"/>
            <ac:picMk id="10" creationId="{8D1AFA38-EF62-B49E-3CDF-689A1D22924B}"/>
          </ac:picMkLst>
        </pc:picChg>
        <pc:picChg chg="add mod">
          <ac:chgData name="Maria Guadalupe Bustamante Garcia" userId="c47fad6f-af24-41a9-bfc2-c798c7ce9388" providerId="ADAL" clId="{103A2EBF-BAE3-4394-A8EB-BD1775F2A909}" dt="2026-03-20T16:37:01.220" v="2584" actId="1076"/>
          <ac:picMkLst>
            <pc:docMk/>
            <pc:sldMk cId="946782189" sldId="1119"/>
            <ac:picMk id="15" creationId="{C47ECC8D-734D-4A9A-CDD5-4B11E85FAEA4}"/>
          </ac:picMkLst>
        </pc:picChg>
      </pc:sldChg>
    </pc:docChg>
  </pc:docChgLst>
  <pc:docChgLst>
    <pc:chgData name="ALBA GUADALUPE MONTAÑO CORRALES" userId="S::alba.montano@sonora.gob.mx::361f6578-1453-49c4-9585-5432ad4a4b94" providerId="AD" clId="Web-{EF11EFEE-71E3-D96E-775E-F845283D3109}"/>
    <pc:docChg chg="modSld">
      <pc:chgData name="ALBA GUADALUPE MONTAÑO CORRALES" userId="S::alba.montano@sonora.gob.mx::361f6578-1453-49c4-9585-5432ad4a4b94" providerId="AD" clId="Web-{EF11EFEE-71E3-D96E-775E-F845283D3109}" dt="2026-03-04T22:01:44.427" v="7"/>
      <pc:docMkLst>
        <pc:docMk/>
      </pc:docMkLst>
      <pc:sldChg chg="modSp">
        <pc:chgData name="ALBA GUADALUPE MONTAÑO CORRALES" userId="S::alba.montano@sonora.gob.mx::361f6578-1453-49c4-9585-5432ad4a4b94" providerId="AD" clId="Web-{EF11EFEE-71E3-D96E-775E-F845283D3109}" dt="2026-03-04T22:01:44.427" v="7"/>
        <pc:sldMkLst>
          <pc:docMk/>
          <pc:sldMk cId="2489380175" sldId="1088"/>
        </pc:sldMkLst>
        <pc:graphicFrameChg chg="mod modGraphic">
          <ac:chgData name="ALBA GUADALUPE MONTAÑO CORRALES" userId="S::alba.montano@sonora.gob.mx::361f6578-1453-49c4-9585-5432ad4a4b94" providerId="AD" clId="Web-{EF11EFEE-71E3-D96E-775E-F845283D3109}" dt="2026-03-04T22:01:44.427" v="7"/>
          <ac:graphicFrameMkLst>
            <pc:docMk/>
            <pc:sldMk cId="2489380175" sldId="1088"/>
            <ac:graphicFrameMk id="7" creationId="{205F75C5-6FF4-DE7C-6548-CCA657B946C4}"/>
          </ac:graphicFrameMkLst>
        </pc:graphicFrameChg>
      </pc:sldChg>
    </pc:docChg>
  </pc:docChgLst>
  <pc:docChgLst>
    <pc:chgData name="Usuario invitado" userId="S::urn:spo:tenantanon#7afc50c2-9f92-488d-9fcb-52381b64141b::" providerId="AD" clId="Web-{120A9EE1-5040-7AB8-C413-C9DDB64D9780}"/>
    <pc:docChg chg="modSld">
      <pc:chgData name="Usuario invitado" userId="S::urn:spo:tenantanon#7afc50c2-9f92-488d-9fcb-52381b64141b::" providerId="AD" clId="Web-{120A9EE1-5040-7AB8-C413-C9DDB64D9780}" dt="2026-02-25T21:07:43.513" v="0" actId="20577"/>
      <pc:docMkLst>
        <pc:docMk/>
      </pc:docMkLst>
      <pc:sldChg chg="modSp">
        <pc:chgData name="Usuario invitado" userId="S::urn:spo:tenantanon#7afc50c2-9f92-488d-9fcb-52381b64141b::" providerId="AD" clId="Web-{120A9EE1-5040-7AB8-C413-C9DDB64D9780}" dt="2026-02-25T21:07:43.513" v="0" actId="20577"/>
        <pc:sldMkLst>
          <pc:docMk/>
          <pc:sldMk cId="4211129804" sldId="1045"/>
        </pc:sldMkLst>
        <pc:spChg chg="mod">
          <ac:chgData name="Usuario invitado" userId="S::urn:spo:tenantanon#7afc50c2-9f92-488d-9fcb-52381b64141b::" providerId="AD" clId="Web-{120A9EE1-5040-7AB8-C413-C9DDB64D9780}" dt="2026-02-25T21:07:43.513" v="0" actId="20577"/>
          <ac:spMkLst>
            <pc:docMk/>
            <pc:sldMk cId="4211129804" sldId="1045"/>
            <ac:spMk id="8" creationId="{BA5BB6F3-9F69-1B14-853C-4FB17658E533}"/>
          </ac:spMkLst>
        </pc:spChg>
      </pc:sldChg>
    </pc:docChg>
  </pc:docChgLst>
  <pc:docChgLst>
    <pc:chgData name="Usuario invitado" userId="S::urn:spo:tenantanon#7afc50c2-9f92-488d-9fcb-52381b64141b::" providerId="AD" clId="Web-{369C962A-A50A-61BE-D101-F20B6FB7DDD2}"/>
    <pc:docChg chg="delSld modSld modSection">
      <pc:chgData name="Usuario invitado" userId="S::urn:spo:tenantanon#7afc50c2-9f92-488d-9fcb-52381b64141b::" providerId="AD" clId="Web-{369C962A-A50A-61BE-D101-F20B6FB7DDD2}" dt="2026-03-20T22:05:05.799" v="406"/>
      <pc:docMkLst>
        <pc:docMk/>
      </pc:docMkLst>
      <pc:sldChg chg="addSp delSp modSp">
        <pc:chgData name="Usuario invitado" userId="S::urn:spo:tenantanon#7afc50c2-9f92-488d-9fcb-52381b64141b::" providerId="AD" clId="Web-{369C962A-A50A-61BE-D101-F20B6FB7DDD2}" dt="2026-03-20T22:05:05.799" v="406"/>
        <pc:sldMkLst>
          <pc:docMk/>
          <pc:sldMk cId="3650962016" sldId="1097"/>
        </pc:sldMkLst>
        <pc:spChg chg="mod">
          <ac:chgData name="Usuario invitado" userId="S::urn:spo:tenantanon#7afc50c2-9f92-488d-9fcb-52381b64141b::" providerId="AD" clId="Web-{369C962A-A50A-61BE-D101-F20B6FB7DDD2}" dt="2026-03-20T22:05:05.799" v="406"/>
          <ac:spMkLst>
            <pc:docMk/>
            <pc:sldMk cId="3650962016" sldId="1097"/>
            <ac:spMk id="7" creationId="{9983934A-0BD4-9237-74BF-0BF265AAB687}"/>
          </ac:spMkLst>
        </pc:spChg>
        <pc:graphicFrameChg chg="add mod modGraphic">
          <ac:chgData name="Usuario invitado" userId="S::urn:spo:tenantanon#7afc50c2-9f92-488d-9fcb-52381b64141b::" providerId="AD" clId="Web-{369C962A-A50A-61BE-D101-F20B6FB7DDD2}" dt="2026-03-20T22:04:42.299" v="394"/>
          <ac:graphicFrameMkLst>
            <pc:docMk/>
            <pc:sldMk cId="3650962016" sldId="1097"/>
            <ac:graphicFrameMk id="12" creationId="{AA5CCF8C-1891-A5E9-2C5C-1B5F2A54DA8C}"/>
          </ac:graphicFrameMkLst>
        </pc:graphicFrameChg>
        <pc:picChg chg="mod">
          <ac:chgData name="Usuario invitado" userId="S::urn:spo:tenantanon#7afc50c2-9f92-488d-9fcb-52381b64141b::" providerId="AD" clId="Web-{369C962A-A50A-61BE-D101-F20B6FB7DDD2}" dt="2026-03-20T22:05:05.799" v="404"/>
          <ac:picMkLst>
            <pc:docMk/>
            <pc:sldMk cId="3650962016" sldId="1097"/>
            <ac:picMk id="18" creationId="{53205962-3AC4-858A-079E-C98A16A2CB43}"/>
          </ac:picMkLst>
        </pc:picChg>
        <pc:cxnChg chg="mod">
          <ac:chgData name="Usuario invitado" userId="S::urn:spo:tenantanon#7afc50c2-9f92-488d-9fcb-52381b64141b::" providerId="AD" clId="Web-{369C962A-A50A-61BE-D101-F20B6FB7DDD2}" dt="2026-03-20T22:05:05.799" v="405"/>
          <ac:cxnSpMkLst>
            <pc:docMk/>
            <pc:sldMk cId="3650962016" sldId="1097"/>
            <ac:cxnSpMk id="15" creationId="{FB822595-DA13-1E3F-310F-FD0A22191396}"/>
          </ac:cxnSpMkLst>
        </pc:cxnChg>
      </pc:sldChg>
    </pc:docChg>
  </pc:docChgLst>
  <pc:docChgLst>
    <pc:chgData name="VIDAL ALEJANDRO RODRIGUEZ ORTIZ" userId="S::vidal.rodriguez@sonora.gob.mx::bfbe2f4c-f0dc-43b3-8ba9-c7855481de17" providerId="AD" clId="Web-{73A4B583-4CF9-4F64-9CD1-539A00477320}"/>
    <pc:docChg chg="modSld">
      <pc:chgData name="VIDAL ALEJANDRO RODRIGUEZ ORTIZ" userId="S::vidal.rodriguez@sonora.gob.mx::bfbe2f4c-f0dc-43b3-8ba9-c7855481de17" providerId="AD" clId="Web-{73A4B583-4CF9-4F64-9CD1-539A00477320}" dt="2026-03-03T21:01:51.994" v="42" actId="20577"/>
      <pc:docMkLst>
        <pc:docMk/>
      </pc:docMkLst>
      <pc:sldChg chg="modSp">
        <pc:chgData name="VIDAL ALEJANDRO RODRIGUEZ ORTIZ" userId="S::vidal.rodriguez@sonora.gob.mx::bfbe2f4c-f0dc-43b3-8ba9-c7855481de17" providerId="AD" clId="Web-{73A4B583-4CF9-4F64-9CD1-539A00477320}" dt="2026-03-03T21:01:22.228" v="39" actId="20577"/>
        <pc:sldMkLst>
          <pc:docMk/>
          <pc:sldMk cId="1082327791" sldId="1008"/>
        </pc:sldMkLst>
        <pc:spChg chg="mod">
          <ac:chgData name="VIDAL ALEJANDRO RODRIGUEZ ORTIZ" userId="S::vidal.rodriguez@sonora.gob.mx::bfbe2f4c-f0dc-43b3-8ba9-c7855481de17" providerId="AD" clId="Web-{73A4B583-4CF9-4F64-9CD1-539A00477320}" dt="2026-03-03T21:01:22.228" v="39" actId="20577"/>
          <ac:spMkLst>
            <pc:docMk/>
            <pc:sldMk cId="1082327791" sldId="1008"/>
            <ac:spMk id="13" creationId="{25E8957F-3A10-5A45-A8AE-2725881A7400}"/>
          </ac:spMkLst>
        </pc:spChg>
        <pc:spChg chg="mod">
          <ac:chgData name="VIDAL ALEJANDRO RODRIGUEZ ORTIZ" userId="S::vidal.rodriguez@sonora.gob.mx::bfbe2f4c-f0dc-43b3-8ba9-c7855481de17" providerId="AD" clId="Web-{73A4B583-4CF9-4F64-9CD1-539A00477320}" dt="2026-03-03T21:01:05.041" v="35" actId="20577"/>
          <ac:spMkLst>
            <pc:docMk/>
            <pc:sldMk cId="1082327791" sldId="1008"/>
            <ac:spMk id="14" creationId="{C99DD53C-E8E8-3648-4729-58FE14C54D3A}"/>
          </ac:spMkLst>
        </pc:spChg>
        <pc:spChg chg="mod">
          <ac:chgData name="VIDAL ALEJANDRO RODRIGUEZ ORTIZ" userId="S::vidal.rodriguez@sonora.gob.mx::bfbe2f4c-f0dc-43b3-8ba9-c7855481de17" providerId="AD" clId="Web-{73A4B583-4CF9-4F64-9CD1-539A00477320}" dt="2026-03-03T21:00:54.525" v="31" actId="20577"/>
          <ac:spMkLst>
            <pc:docMk/>
            <pc:sldMk cId="1082327791" sldId="1008"/>
            <ac:spMk id="16" creationId="{1C11642D-9971-CB3A-CD98-C0D1D9A4A092}"/>
          </ac:spMkLst>
        </pc:spChg>
      </pc:sldChg>
      <pc:sldChg chg="modSp">
        <pc:chgData name="VIDAL ALEJANDRO RODRIGUEZ ORTIZ" userId="S::vidal.rodriguez@sonora.gob.mx::bfbe2f4c-f0dc-43b3-8ba9-c7855481de17" providerId="AD" clId="Web-{73A4B583-4CF9-4F64-9CD1-539A00477320}" dt="2026-03-03T21:01:51.994" v="42" actId="20577"/>
        <pc:sldMkLst>
          <pc:docMk/>
          <pc:sldMk cId="185020332" sldId="1059"/>
        </pc:sldMkLst>
        <pc:graphicFrameChg chg="modGraphic">
          <ac:chgData name="VIDAL ALEJANDRO RODRIGUEZ ORTIZ" userId="S::vidal.rodriguez@sonora.gob.mx::bfbe2f4c-f0dc-43b3-8ba9-c7855481de17" providerId="AD" clId="Web-{73A4B583-4CF9-4F64-9CD1-539A00477320}" dt="2026-03-03T21:01:51.994" v="42" actId="20577"/>
          <ac:graphicFrameMkLst>
            <pc:docMk/>
            <pc:sldMk cId="185020332" sldId="1059"/>
            <ac:graphicFrameMk id="3" creationId="{80821C91-A027-AE4B-58AB-30778CA98F1B}"/>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_170_FB1D82E3.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image" Target="../media/image23.png"/><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_171_B4294AD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Ventas</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5F56-4279-80F6-E6CE0BA046C8}"/>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5F56-4279-80F6-E6CE0BA046C8}"/>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5F56-4279-80F6-E6CE0BA046C8}"/>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4-5F56-4279-80F6-E6CE0BA046C8}"/>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Aptos" panose="020B0004020202020204" pitchFamily="34" charset="0"/>
                      <a:ea typeface="+mn-ea"/>
                      <a:cs typeface="+mn-cs"/>
                    </a:defRPr>
                  </a:pPr>
                  <a:endParaRPr lang="es-MX"/>
                </a:p>
              </c:txPr>
              <c:dLblPos val="outEnd"/>
              <c:showLegendKey val="0"/>
              <c:showVal val="0"/>
              <c:showCatName val="1"/>
              <c:showSerName val="0"/>
              <c:showPercent val="1"/>
              <c:showBubbleSize val="0"/>
              <c:extLst>
                <c:ext xmlns:c16="http://schemas.microsoft.com/office/drawing/2014/chart" uri="{C3380CC4-5D6E-409C-BE32-E72D297353CC}">
                  <c16:uniqueId val="{00000001-5F56-4279-80F6-E6CE0BA046C8}"/>
                </c:ext>
              </c:extLst>
            </c:dLbl>
            <c:dLbl>
              <c:idx val="1"/>
              <c:layout>
                <c:manualLayout>
                  <c:x val="-2.6446776947290931E-2"/>
                  <c:y val="4.0537928867672657E-2"/>
                </c:manualLayout>
              </c:layout>
              <c:spPr>
                <a:noFill/>
                <a:ln>
                  <a:noFill/>
                </a:ln>
                <a:effectLst/>
              </c:spPr>
              <c:txPr>
                <a:bodyPr rot="0" spcFirstLastPara="1" vertOverflow="ellipsis" vert="horz" wrap="square" lIns="38100" tIns="19050" rIns="38100" bIns="19050" anchor="ctr" anchorCtr="1">
                  <a:noAutofit/>
                </a:bodyPr>
                <a:lstStyle/>
                <a:p>
                  <a:pPr>
                    <a:defRPr sz="1330" b="1" i="0" u="none" strike="noStrike" kern="1200" spc="0" baseline="0">
                      <a:solidFill>
                        <a:schemeClr val="accent2"/>
                      </a:solidFill>
                      <a:latin typeface="Aptos" panose="020B0004020202020204" pitchFamily="34" charset="0"/>
                      <a:ea typeface="+mn-ea"/>
                      <a:cs typeface="+mn-cs"/>
                    </a:defRPr>
                  </a:pPr>
                  <a:endParaRPr lang="es-MX"/>
                </a:p>
              </c:txPr>
              <c:dLblPos val="bestFit"/>
              <c:showLegendKey val="0"/>
              <c:showVal val="0"/>
              <c:showCatName val="1"/>
              <c:showSerName val="0"/>
              <c:showPercent val="1"/>
              <c:showBubbleSize val="0"/>
              <c:extLst>
                <c:ext xmlns:c15="http://schemas.microsoft.com/office/drawing/2012/chart" uri="{CE6537A1-D6FC-4f65-9D91-7224C49458BB}">
                  <c15:layout>
                    <c:manualLayout>
                      <c:w val="0.18114723336597549"/>
                      <c:h val="0.17715636068814578"/>
                    </c:manualLayout>
                  </c15:layout>
                </c:ext>
                <c:ext xmlns:c16="http://schemas.microsoft.com/office/drawing/2014/chart" uri="{C3380CC4-5D6E-409C-BE32-E72D297353CC}">
                  <c16:uniqueId val="{00000002-5F56-4279-80F6-E6CE0BA046C8}"/>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Aptos" panose="020B0004020202020204" pitchFamily="34" charset="0"/>
                      <a:ea typeface="+mn-ea"/>
                      <a:cs typeface="+mn-cs"/>
                    </a:defRPr>
                  </a:pPr>
                  <a:endParaRPr lang="es-MX"/>
                </a:p>
              </c:txPr>
              <c:dLblPos val="outEnd"/>
              <c:showLegendKey val="0"/>
              <c:showVal val="0"/>
              <c:showCatName val="1"/>
              <c:showSerName val="0"/>
              <c:showPercent val="1"/>
              <c:showBubbleSize val="0"/>
              <c:extLst>
                <c:ext xmlns:c16="http://schemas.microsoft.com/office/drawing/2014/chart" uri="{C3380CC4-5D6E-409C-BE32-E72D297353CC}">
                  <c16:uniqueId val="{00000003-5F56-4279-80F6-E6CE0BA046C8}"/>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Aptos" panose="020B0004020202020204" pitchFamily="34" charset="0"/>
                      <a:ea typeface="+mn-ea"/>
                      <a:cs typeface="+mn-cs"/>
                    </a:defRPr>
                  </a:pPr>
                  <a:endParaRPr lang="es-MX"/>
                </a:p>
              </c:txPr>
              <c:dLblPos val="outEnd"/>
              <c:showLegendKey val="0"/>
              <c:showVal val="0"/>
              <c:showCatName val="1"/>
              <c:showSerName val="0"/>
              <c:showPercent val="1"/>
              <c:showBubbleSize val="0"/>
              <c:extLst>
                <c:ext xmlns:c16="http://schemas.microsoft.com/office/drawing/2014/chart" uri="{C3380CC4-5D6E-409C-BE32-E72D297353CC}">
                  <c16:uniqueId val="{00000004-5F56-4279-80F6-E6CE0BA046C8}"/>
                </c:ext>
              </c:extLst>
            </c:dLbl>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Aptos" panose="020B0004020202020204" pitchFamily="34" charset="0"/>
                    <a:ea typeface="+mn-ea"/>
                    <a:cs typeface="+mn-cs"/>
                  </a:defRPr>
                </a:pPr>
                <a:endParaRPr lang="es-MX"/>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Hoja1!$A$2:$A$5</c:f>
              <c:strCache>
                <c:ptCount val="3"/>
                <c:pt idx="0">
                  <c:v>Concluidas</c:v>
                </c:pt>
                <c:pt idx="1">
                  <c:v>En proceso</c:v>
                </c:pt>
                <c:pt idx="2">
                  <c:v>Pendiente</c:v>
                </c:pt>
              </c:strCache>
            </c:strRef>
          </c:cat>
          <c:val>
            <c:numRef>
              <c:f>Hoja1!$B$2:$B$5</c:f>
              <c:numCache>
                <c:formatCode>General</c:formatCode>
                <c:ptCount val="4"/>
                <c:pt idx="0">
                  <c:v>3</c:v>
                </c:pt>
                <c:pt idx="1">
                  <c:v>0</c:v>
                </c:pt>
                <c:pt idx="2">
                  <c:v>1</c:v>
                </c:pt>
              </c:numCache>
            </c:numRef>
          </c:val>
          <c:extLst>
            <c:ext xmlns:c16="http://schemas.microsoft.com/office/drawing/2014/chart" uri="{C3380CC4-5D6E-409C-BE32-E72D297353CC}">
              <c16:uniqueId val="{00000000-5F56-4279-80F6-E6CE0BA046C8}"/>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645621898850531E-2"/>
          <c:y val="2.0434902567673739E-2"/>
          <c:w val="0.87910016166960592"/>
          <c:h val="0.87859488275613384"/>
        </c:manualLayout>
      </c:layout>
      <c:scatterChart>
        <c:scatterStyle val="lineMarker"/>
        <c:varyColors val="0"/>
        <c:ser>
          <c:idx val="0"/>
          <c:order val="0"/>
          <c:tx>
            <c:strRef>
              <c:f>Hoja1!$A$1:$C$1</c:f>
              <c:strCache>
                <c:ptCount val="1"/>
                <c:pt idx="0">
                  <c:v>Riesgos Probabilidad de Ocurrencia  Impacto</c:v>
                </c:pt>
              </c:strCache>
            </c:strRef>
          </c:tx>
          <c:spPr>
            <a:ln w="19050" cap="flat" cmpd="sng" algn="ctr">
              <a:noFill/>
              <a:prstDash val="solid"/>
              <a:miter lim="800000"/>
            </a:ln>
            <a:effectLst/>
          </c:spPr>
          <c:marker>
            <c:symbol val="square"/>
            <c:size val="18"/>
            <c:spPr>
              <a:solidFill>
                <a:schemeClr val="bg1"/>
              </a:solidFill>
              <a:ln w="9525" cap="rnd">
                <a:solidFill>
                  <a:schemeClr val="accent1"/>
                </a:solidFill>
                <a:round/>
              </a:ln>
              <a:effectLst>
                <a:outerShdw blurRad="57150" dist="19050" dir="5400000" algn="ctr" rotWithShape="0">
                  <a:srgbClr val="000000">
                    <a:alpha val="63000"/>
                  </a:srgbClr>
                </a:outerShdw>
              </a:effectLst>
            </c:spPr>
          </c:marker>
          <c:dPt>
            <c:idx val="0"/>
            <c:marker>
              <c:symbol val="square"/>
              <c:size val="20"/>
              <c:spPr>
                <a:solidFill>
                  <a:schemeClr val="bg1"/>
                </a:solidFill>
                <a:ln w="9525" cap="rnd">
                  <a:solidFill>
                    <a:schemeClr val="accent1"/>
                  </a:solidFill>
                  <a:round/>
                </a:ln>
                <a:effectLst>
                  <a:outerShdw blurRad="57150" dist="19050" dir="5400000" algn="ctr" rotWithShape="0">
                    <a:srgbClr val="000000">
                      <a:alpha val="63000"/>
                    </a:srgbClr>
                  </a:outerShdw>
                </a:effectLst>
              </c:spPr>
            </c:marker>
            <c:bubble3D val="0"/>
            <c:extLst>
              <c:ext xmlns:c16="http://schemas.microsoft.com/office/drawing/2014/chart" uri="{C3380CC4-5D6E-409C-BE32-E72D297353CC}">
                <c16:uniqueId val="{00000000-1098-4715-95C3-CF00202F15A0}"/>
              </c:ext>
            </c:extLst>
          </c:dPt>
          <c:dLbls>
            <c:dLbl>
              <c:idx val="0"/>
              <c:tx>
                <c:rich>
                  <a:bodyPr/>
                  <a:lstStyle/>
                  <a:p>
                    <a:fld id="{7BE62CA0-F6A5-4E1D-A9CD-5E124AF22F89}" type="CELLRANGE">
                      <a:rPr lang="en-US"/>
                      <a:pPr/>
                      <a:t>[CELLRANGE]</a:t>
                    </a:fld>
                    <a:endParaRPr lang="es-ES"/>
                  </a:p>
                </c:rich>
              </c:tx>
              <c:dLblPos val="ct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1098-4715-95C3-CF00202F15A0}"/>
                </c:ext>
              </c:extLst>
            </c:dLbl>
            <c:dLbl>
              <c:idx val="1"/>
              <c:tx>
                <c:rich>
                  <a:bodyPr/>
                  <a:lstStyle/>
                  <a:p>
                    <a:fld id="{2F86EDF1-4D16-4BCA-A6FD-6EFCBAF8A767}" type="CELLRANGE">
                      <a:rPr lang="es-ES"/>
                      <a:pPr/>
                      <a:t>[CELLRANGE]</a:t>
                    </a:fld>
                    <a:endParaRPr lang="es-ES"/>
                  </a:p>
                </c:rich>
              </c:tx>
              <c:dLblPos val="ct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1098-4715-95C3-CF00202F15A0}"/>
                </c:ext>
              </c:extLst>
            </c:dLbl>
            <c:dLbl>
              <c:idx val="2"/>
              <c:tx>
                <c:rich>
                  <a:bodyPr/>
                  <a:lstStyle/>
                  <a:p>
                    <a:fld id="{8DA27842-5133-43DB-B841-CEAC4D1BC1D4}" type="CELLRANGE">
                      <a:rPr lang="es-ES"/>
                      <a:pPr/>
                      <a:t>[CELLRANGE]</a:t>
                    </a:fld>
                    <a:endParaRPr lang="es-ES"/>
                  </a:p>
                </c:rich>
              </c:tx>
              <c:dLblPos val="ct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2-1098-4715-95C3-CF00202F15A0}"/>
                </c:ext>
              </c:extLst>
            </c:dLbl>
            <c:dLbl>
              <c:idx val="3"/>
              <c:tx>
                <c:rich>
                  <a:bodyPr/>
                  <a:lstStyle/>
                  <a:p>
                    <a:fld id="{0D91E14C-FBB0-42AA-8AC7-6324A709A8F8}" type="CELLRANGE">
                      <a:rPr lang="es-ES"/>
                      <a:pPr/>
                      <a:t>[CELLRANGE]</a:t>
                    </a:fld>
                    <a:endParaRPr lang="es-ES"/>
                  </a:p>
                </c:rich>
              </c:tx>
              <c:dLblPos val="ct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1098-4715-95C3-CF00202F15A0}"/>
                </c:ext>
              </c:extLst>
            </c:dLbl>
            <c:dLbl>
              <c:idx val="4"/>
              <c:tx>
                <c:rich>
                  <a:bodyPr/>
                  <a:lstStyle/>
                  <a:p>
                    <a:fld id="{B331F2A7-23DB-434C-9258-58A2442AC027}" type="CELLRANGE">
                      <a:rPr lang="es-ES"/>
                      <a:pPr/>
                      <a:t>[CELLRANGE]</a:t>
                    </a:fld>
                    <a:endParaRPr lang="es-ES"/>
                  </a:p>
                </c:rich>
              </c:tx>
              <c:dLblPos val="ct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4-1098-4715-95C3-CF00202F15A0}"/>
                </c:ext>
              </c:extLst>
            </c:dLbl>
            <c:dLbl>
              <c:idx val="5"/>
              <c:tx>
                <c:rich>
                  <a:bodyPr/>
                  <a:lstStyle/>
                  <a:p>
                    <a:fld id="{44F181FF-2DB0-4424-81AF-D2705A7499A4}" type="CELLRANGE">
                      <a:rPr lang="es-ES"/>
                      <a:pPr/>
                      <a:t>[CELLRANGE]</a:t>
                    </a:fld>
                    <a:endParaRPr lang="es-ES"/>
                  </a:p>
                </c:rich>
              </c:tx>
              <c:dLblPos val="ct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5-1098-4715-95C3-CF00202F15A0}"/>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MX"/>
              </a:p>
            </c:txPr>
            <c:dLblPos val="ct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trendline>
            <c:spPr>
              <a:ln w="63500" cap="rnd" cmpd="sng">
                <a:noFill/>
                <a:prstDash val="dash"/>
              </a:ln>
              <a:effectLst>
                <a:outerShdw blurRad="50800" dist="50800" dir="5400000" sx="1000" sy="1000" algn="ctr" rotWithShape="0">
                  <a:srgbClr val="000000">
                    <a:alpha val="43137"/>
                  </a:srgbClr>
                </a:outerShdw>
              </a:effectLst>
            </c:spPr>
            <c:trendlineType val="linear"/>
            <c:dispRSqr val="0"/>
            <c:dispEq val="0"/>
          </c:trendline>
          <c:xVal>
            <c:numRef>
              <c:f>Hoja1!$B$2:$B$7</c:f>
              <c:numCache>
                <c:formatCode>General</c:formatCode>
                <c:ptCount val="6"/>
                <c:pt idx="0">
                  <c:v>4</c:v>
                </c:pt>
                <c:pt idx="1">
                  <c:v>1</c:v>
                </c:pt>
                <c:pt idx="2">
                  <c:v>2</c:v>
                </c:pt>
                <c:pt idx="3">
                  <c:v>2</c:v>
                </c:pt>
                <c:pt idx="4">
                  <c:v>1</c:v>
                </c:pt>
                <c:pt idx="5">
                  <c:v>3</c:v>
                </c:pt>
              </c:numCache>
            </c:numRef>
          </c:xVal>
          <c:yVal>
            <c:numRef>
              <c:f>Hoja1!$C$2:$C$7</c:f>
              <c:numCache>
                <c:formatCode>General</c:formatCode>
                <c:ptCount val="6"/>
                <c:pt idx="0">
                  <c:v>2</c:v>
                </c:pt>
                <c:pt idx="1">
                  <c:v>1</c:v>
                </c:pt>
                <c:pt idx="2">
                  <c:v>3</c:v>
                </c:pt>
                <c:pt idx="3">
                  <c:v>4</c:v>
                </c:pt>
                <c:pt idx="4">
                  <c:v>2</c:v>
                </c:pt>
                <c:pt idx="5">
                  <c:v>3</c:v>
                </c:pt>
              </c:numCache>
            </c:numRef>
          </c:yVal>
          <c:smooth val="0"/>
          <c:extLst>
            <c:ext xmlns:c15="http://schemas.microsoft.com/office/drawing/2012/chart" uri="{02D57815-91ED-43cb-92C2-25804820EDAC}">
              <c15:datalabelsRange>
                <c15:f>Hoja1!$A$2:$A$70</c15:f>
                <c15:dlblRangeCache>
                  <c:ptCount val="69"/>
                  <c:pt idx="0">
                    <c:v>R1</c:v>
                  </c:pt>
                  <c:pt idx="1">
                    <c:v>R2</c:v>
                  </c:pt>
                  <c:pt idx="2">
                    <c:v>R3</c:v>
                  </c:pt>
                  <c:pt idx="3">
                    <c:v>R4</c:v>
                  </c:pt>
                  <c:pt idx="4">
                    <c:v>R5</c:v>
                  </c:pt>
                  <c:pt idx="5">
                    <c:v>R6</c:v>
                  </c:pt>
                </c15:dlblRangeCache>
              </c15:datalabelsRange>
            </c:ext>
            <c:ext xmlns:c16="http://schemas.microsoft.com/office/drawing/2014/chart" uri="{C3380CC4-5D6E-409C-BE32-E72D297353CC}">
              <c16:uniqueId val="{00000007-1098-4715-95C3-CF00202F15A0}"/>
            </c:ext>
          </c:extLst>
        </c:ser>
        <c:dLbls>
          <c:dLblPos val="ctr"/>
          <c:showLegendKey val="0"/>
          <c:showVal val="1"/>
          <c:showCatName val="0"/>
          <c:showSerName val="0"/>
          <c:showPercent val="0"/>
          <c:showBubbleSize val="0"/>
        </c:dLbls>
        <c:axId val="1201536383"/>
        <c:axId val="1201534943"/>
      </c:scatterChart>
      <c:valAx>
        <c:axId val="1201536383"/>
        <c:scaling>
          <c:orientation val="minMax"/>
          <c:max val="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r>
                  <a:rPr lang="es-MX"/>
                  <a:t>IMPACTO</a:t>
                </a:r>
              </a:p>
            </c:rich>
          </c:tx>
          <c:layout>
            <c:manualLayout>
              <c:xMode val="edge"/>
              <c:yMode val="edge"/>
              <c:x val="0.4434140393821146"/>
              <c:y val="0.95833526616325526"/>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201534943"/>
        <c:crosses val="autoZero"/>
        <c:crossBetween val="midCat"/>
        <c:majorUnit val="1"/>
      </c:valAx>
      <c:valAx>
        <c:axId val="1201534943"/>
        <c:scaling>
          <c:orientation val="minMax"/>
          <c:max val="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r>
                  <a:rPr lang="es-MX"/>
                  <a:t>PROBABILIDAD DE OCURRENCIA</a:t>
                </a:r>
              </a:p>
            </c:rich>
          </c:tx>
          <c:overlay val="0"/>
          <c:spPr>
            <a:noFill/>
            <a:ln>
              <a:noFill/>
            </a:ln>
            <a:effectLst/>
          </c:spPr>
          <c:txPr>
            <a:bodyPr rot="-54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201536383"/>
        <c:crosses val="autoZero"/>
        <c:crossBetween val="midCat"/>
        <c:majorUnit val="1"/>
      </c:valAx>
      <c:spPr>
        <a:blipFill dpi="0" rotWithShape="1">
          <a:blip xmlns:r="http://schemas.openxmlformats.org/officeDocument/2006/relationships" r:embed="rId3">
            <a:extLst>
              <a:ext uri="{28A0092B-C50C-407E-A947-70E740481C1C}">
                <a14:useLocalDpi xmlns:a14="http://schemas.microsoft.com/office/drawing/2010/main" val="0"/>
              </a:ext>
            </a:extLst>
          </a:blip>
          <a:srcRect/>
          <a:tile tx="0" ty="0" sx="92000" sy="89000" flip="none" algn="tl"/>
        </a:blipFill>
        <a:ln>
          <a:solidFill>
            <a:srgbClr val="000000"/>
          </a:solid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a:noFill/>
    </a:ln>
    <a:effectLst/>
  </c:spPr>
  <c:txPr>
    <a:bodyPr anchor="b" anchorCtr="1"/>
    <a:lstStyle/>
    <a:p>
      <a:pPr>
        <a:defRPr/>
      </a:pPr>
      <a:endParaRPr lang="es-MX"/>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43">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omments/modernComment_433_D29B8954.xml><?xml version="1.0" encoding="utf-8"?>
<p188:cmLst xmlns:a="http://schemas.openxmlformats.org/drawingml/2006/main" xmlns:r="http://schemas.openxmlformats.org/officeDocument/2006/relationships" xmlns:p188="http://schemas.microsoft.com/office/powerpoint/2018/8/main">
  <p188:cm id="{F785BA34-2C41-4CFA-A42A-F3E92AE10758}" authorId="{6FE67D98-8D18-2046-1813-DB338C784F18}" created="2025-04-16T18:09:08.844">
    <ac:deMkLst xmlns:ac="http://schemas.microsoft.com/office/drawing/2013/main/command">
      <pc:docMk xmlns:pc="http://schemas.microsoft.com/office/powerpoint/2013/main/command"/>
      <pc:sldMk xmlns:pc="http://schemas.microsoft.com/office/powerpoint/2013/main/command" cId="3533408596" sldId="1075"/>
      <ac:graphicFrameMk id="8" creationId="{56587C9A-2D27-A19D-14CD-730987A0C0FA}"/>
    </ac:deMkLst>
    <p188:txBody>
      <a:bodyPr/>
      <a:lstStyle/>
      <a:p>
        <a:r>
          <a:rPr lang="es-MX"/>
          <a:t>Identificar los riesgos  y desarrollar respuestas que mitiguen su impacto, incluyendo los riesgos de corrupción.
- Se capacito y se designaron enlaces para detectar riesgos de las Unidades.</a:t>
        </a:r>
      </a:p>
    </p188:txBody>
  </p188:cm>
</p188:cmLst>
</file>

<file path=ppt/diagrams/_rels/data2.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svg"/><Relationship Id="rId1" Type="http://schemas.openxmlformats.org/officeDocument/2006/relationships/image" Target="../media/image24.svg"/><Relationship Id="rId4" Type="http://schemas.openxmlformats.org/officeDocument/2006/relationships/image" Target="../media/image27.svg"/></Relationships>
</file>

<file path=ppt/diagrams/_rels/data3.xml.rels><?xml version="1.0" encoding="UTF-8" standalone="yes"?>
<Relationships xmlns="http://schemas.openxmlformats.org/package/2006/relationships"><Relationship Id="rId2" Type="http://schemas.openxmlformats.org/officeDocument/2006/relationships/image" Target="../media/image32.svg"/><Relationship Id="rId1" Type="http://schemas.openxmlformats.org/officeDocument/2006/relationships/image" Target="../media/image31.svg"/></Relationships>
</file>

<file path=ppt/diagrams/_rels/drawing2.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svg"/><Relationship Id="rId1" Type="http://schemas.openxmlformats.org/officeDocument/2006/relationships/image" Target="../media/image24.svg"/><Relationship Id="rId4" Type="http://schemas.openxmlformats.org/officeDocument/2006/relationships/image" Target="../media/image27.svg"/></Relationships>
</file>

<file path=ppt/diagrams/_rels/drawing3.xml.rels><?xml version="1.0" encoding="UTF-8" standalone="yes"?>
<Relationships xmlns="http://schemas.openxmlformats.org/package/2006/relationships"><Relationship Id="rId2" Type="http://schemas.openxmlformats.org/officeDocument/2006/relationships/image" Target="../media/image32.svg"/><Relationship Id="rId1" Type="http://schemas.openxmlformats.org/officeDocument/2006/relationships/image" Target="../media/image31.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234513-1AED-4DE5-8A03-D439E090357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F0D7D9-175B-4E5A-B34E-BEC705CA2CCE}">
      <dgm:prSet/>
      <dgm:spPr/>
      <dgm:t>
        <a:bodyPr/>
        <a:lstStyle/>
        <a:p>
          <a:r>
            <a:rPr lang="es-MX" b="1" noProof="0"/>
            <a:t>Orden del Día</a:t>
          </a:r>
          <a:endParaRPr lang="es-MX" noProof="0"/>
        </a:p>
      </dgm:t>
    </dgm:pt>
    <dgm:pt modelId="{3C7D19FC-9A43-416C-947B-2177BDB83857}" type="parTrans" cxnId="{3B565CA4-3FF0-4E3F-BA98-769825AE4A8A}">
      <dgm:prSet/>
      <dgm:spPr/>
      <dgm:t>
        <a:bodyPr/>
        <a:lstStyle/>
        <a:p>
          <a:endParaRPr lang="en-US"/>
        </a:p>
      </dgm:t>
    </dgm:pt>
    <dgm:pt modelId="{06BE2E00-9F1B-438D-AF87-AB8472A51249}" type="sibTrans" cxnId="{3B565CA4-3FF0-4E3F-BA98-769825AE4A8A}">
      <dgm:prSet/>
      <dgm:spPr/>
      <dgm:t>
        <a:bodyPr/>
        <a:lstStyle/>
        <a:p>
          <a:endParaRPr lang="en-US"/>
        </a:p>
      </dgm:t>
    </dgm:pt>
    <dgm:pt modelId="{8BC33B82-4B40-4CA4-8236-C59879280D1D}">
      <dgm:prSet/>
      <dgm:spPr/>
      <dgm:t>
        <a:bodyPr/>
        <a:lstStyle/>
        <a:p>
          <a:r>
            <a:rPr lang="es-MX" sz="2000" b="0" kern="1200" noProof="0"/>
            <a:t>Bienvenida </a:t>
          </a:r>
          <a:r>
            <a:rPr lang="es-MX" sz="2000" kern="1200" noProof="0"/>
            <a:t>a la </a:t>
          </a:r>
          <a:r>
            <a:rPr lang="es-MX" sz="2000" kern="1200" noProof="0">
              <a:ea typeface="Calibri"/>
              <a:cs typeface="Calibri"/>
            </a:rPr>
            <a:t>Sesión Ordinaria de COCODI.</a:t>
          </a:r>
          <a:endParaRPr lang="es-MX" sz="2000" kern="1200" noProof="0"/>
        </a:p>
      </dgm:t>
    </dgm:pt>
    <dgm:pt modelId="{EDDA4338-84F9-4869-8E8B-5943258E4E5A}" type="parTrans" cxnId="{96200A2F-0F45-4427-B960-94D7DA88FCE5}">
      <dgm:prSet/>
      <dgm:spPr/>
      <dgm:t>
        <a:bodyPr/>
        <a:lstStyle/>
        <a:p>
          <a:endParaRPr lang="en-US"/>
        </a:p>
      </dgm:t>
    </dgm:pt>
    <dgm:pt modelId="{41886A0D-907C-484E-9655-AD99E759C691}" type="sibTrans" cxnId="{96200A2F-0F45-4427-B960-94D7DA88FCE5}">
      <dgm:prSet/>
      <dgm:spPr/>
      <dgm:t>
        <a:bodyPr/>
        <a:lstStyle/>
        <a:p>
          <a:endParaRPr lang="en-US"/>
        </a:p>
      </dgm:t>
    </dgm:pt>
    <dgm:pt modelId="{40893F19-DCD9-4519-9D22-1560A24A0565}">
      <dgm:prSet/>
      <dgm:spPr/>
      <dgm:t>
        <a:bodyPr/>
        <a:lstStyle/>
        <a:p>
          <a:r>
            <a:rPr lang="es-MX" sz="2000" kern="1200" noProof="0"/>
            <a:t>Desahogo de Temas</a:t>
          </a:r>
        </a:p>
      </dgm:t>
    </dgm:pt>
    <dgm:pt modelId="{02FADE57-15D4-4BF4-9BE5-0EC022F61D9C}" type="parTrans" cxnId="{4D5C5FE2-E41D-4A74-8CC6-6D62C2A420A6}">
      <dgm:prSet/>
      <dgm:spPr/>
      <dgm:t>
        <a:bodyPr/>
        <a:lstStyle/>
        <a:p>
          <a:endParaRPr lang="en-US"/>
        </a:p>
      </dgm:t>
    </dgm:pt>
    <dgm:pt modelId="{53324B2D-4A90-4757-A1CA-B5AC077404C4}" type="sibTrans" cxnId="{4D5C5FE2-E41D-4A74-8CC6-6D62C2A420A6}">
      <dgm:prSet/>
      <dgm:spPr/>
      <dgm:t>
        <a:bodyPr/>
        <a:lstStyle/>
        <a:p>
          <a:endParaRPr lang="en-US"/>
        </a:p>
      </dgm:t>
    </dgm:pt>
    <dgm:pt modelId="{3F72F4D8-4701-4F04-B6BC-A43C57E4D0D9}">
      <dgm:prSet/>
      <dgm:spPr/>
      <dgm:t>
        <a:bodyPr/>
        <a:lstStyle/>
        <a:p>
          <a:r>
            <a:rPr lang="es-MX" sz="2000" kern="1200" noProof="0"/>
            <a:t>Asuntos Generales</a:t>
          </a:r>
        </a:p>
      </dgm:t>
    </dgm:pt>
    <dgm:pt modelId="{30CEFE51-AECF-4EAA-B8FD-6757C279C69F}" type="parTrans" cxnId="{FE20F63C-30F5-4C1F-A58E-C5C4BD8E000B}">
      <dgm:prSet/>
      <dgm:spPr/>
      <dgm:t>
        <a:bodyPr/>
        <a:lstStyle/>
        <a:p>
          <a:endParaRPr lang="en-US"/>
        </a:p>
      </dgm:t>
    </dgm:pt>
    <dgm:pt modelId="{469139B9-01A0-4730-9B4C-81FE56E799B7}" type="sibTrans" cxnId="{FE20F63C-30F5-4C1F-A58E-C5C4BD8E000B}">
      <dgm:prSet/>
      <dgm:spPr/>
      <dgm:t>
        <a:bodyPr/>
        <a:lstStyle/>
        <a:p>
          <a:endParaRPr lang="en-US"/>
        </a:p>
      </dgm:t>
    </dgm:pt>
    <dgm:pt modelId="{5CE97D40-5C0B-408C-8C7B-0159B629FDF2}">
      <dgm:prSet/>
      <dgm:spPr/>
      <dgm:t>
        <a:bodyPr/>
        <a:lstStyle/>
        <a:p>
          <a:r>
            <a:rPr lang="es-MX" sz="2000" kern="1200" noProof="0"/>
            <a:t>Revisión y Ratificación de los Acuerdos Adoptados en la Reunión</a:t>
          </a:r>
        </a:p>
      </dgm:t>
    </dgm:pt>
    <dgm:pt modelId="{0EC7E1A9-D685-4032-BAA4-AAA7E946F580}" type="parTrans" cxnId="{36269DB3-4A6D-4789-A99A-9D8BC51B0D24}">
      <dgm:prSet/>
      <dgm:spPr/>
      <dgm:t>
        <a:bodyPr/>
        <a:lstStyle/>
        <a:p>
          <a:endParaRPr lang="en-US"/>
        </a:p>
      </dgm:t>
    </dgm:pt>
    <dgm:pt modelId="{BD8B6BA2-F74D-4800-9E7D-4F096F99FD03}" type="sibTrans" cxnId="{36269DB3-4A6D-4789-A99A-9D8BC51B0D24}">
      <dgm:prSet/>
      <dgm:spPr/>
      <dgm:t>
        <a:bodyPr/>
        <a:lstStyle/>
        <a:p>
          <a:endParaRPr lang="en-US"/>
        </a:p>
      </dgm:t>
    </dgm:pt>
    <dgm:pt modelId="{8C70124C-3459-47CE-9464-7D8B6C4F10D0}">
      <dgm:prSet/>
      <dgm:spPr/>
      <dgm:t>
        <a:bodyPr/>
        <a:lstStyle/>
        <a:p>
          <a:r>
            <a:rPr lang="es-MX" sz="2000" kern="1200" noProof="0"/>
            <a:t>Clausura</a:t>
          </a:r>
        </a:p>
      </dgm:t>
    </dgm:pt>
    <dgm:pt modelId="{77F86552-2F39-4040-8FA2-295C2C0913D5}" type="parTrans" cxnId="{8CE320B7-2440-4323-9BAB-0B7E2D168A96}">
      <dgm:prSet/>
      <dgm:spPr/>
      <dgm:t>
        <a:bodyPr/>
        <a:lstStyle/>
        <a:p>
          <a:endParaRPr lang="en-US"/>
        </a:p>
      </dgm:t>
    </dgm:pt>
    <dgm:pt modelId="{34B86000-0004-43D2-AF31-B51E7AD7EA85}" type="sibTrans" cxnId="{8CE320B7-2440-4323-9BAB-0B7E2D168A96}">
      <dgm:prSet/>
      <dgm:spPr/>
      <dgm:t>
        <a:bodyPr/>
        <a:lstStyle/>
        <a:p>
          <a:endParaRPr lang="en-US"/>
        </a:p>
      </dgm:t>
    </dgm:pt>
    <dgm:pt modelId="{C8D5D46F-6097-4C85-AFAA-5A8ECE799010}">
      <dgm:prSet/>
      <dgm:spPr/>
      <dgm:t>
        <a:bodyPr/>
        <a:lstStyle/>
        <a:p>
          <a:r>
            <a:rPr lang="es-MX" sz="2000" kern="1200" noProof="0"/>
            <a:t>Lectura y Aprobación del Orden del Día </a:t>
          </a:r>
        </a:p>
      </dgm:t>
    </dgm:pt>
    <dgm:pt modelId="{1CD6905B-E7FD-4BEC-A3E0-142609DDC270}" type="parTrans" cxnId="{44A39A23-CF67-4D18-BB80-CF6356AD83B6}">
      <dgm:prSet/>
      <dgm:spPr/>
      <dgm:t>
        <a:bodyPr/>
        <a:lstStyle/>
        <a:p>
          <a:endParaRPr lang="es-MX"/>
        </a:p>
      </dgm:t>
    </dgm:pt>
    <dgm:pt modelId="{CEEFD84B-1846-40FF-B828-4DA1640F929E}" type="sibTrans" cxnId="{44A39A23-CF67-4D18-BB80-CF6356AD83B6}">
      <dgm:prSet/>
      <dgm:spPr/>
      <dgm:t>
        <a:bodyPr/>
        <a:lstStyle/>
        <a:p>
          <a:endParaRPr lang="es-MX"/>
        </a:p>
      </dgm:t>
    </dgm:pt>
    <dgm:pt modelId="{EB2FD715-70DB-48B1-B943-00DCA90365D5}">
      <dgm:prSet/>
      <dgm:spPr/>
      <dgm:t>
        <a:bodyPr/>
        <a:lstStyle/>
        <a:p>
          <a:r>
            <a:rPr lang="es-MX" sz="2000" kern="1200" noProof="0"/>
            <a:t>Ratificación del Acta de la Sesión Anterior</a:t>
          </a:r>
        </a:p>
      </dgm:t>
    </dgm:pt>
    <dgm:pt modelId="{57E1D042-A008-40F0-9117-0794D17FF6CA}" type="parTrans" cxnId="{95DABD3B-CA62-463B-9F19-3A0BD4710F51}">
      <dgm:prSet/>
      <dgm:spPr/>
      <dgm:t>
        <a:bodyPr/>
        <a:lstStyle/>
        <a:p>
          <a:endParaRPr lang="es-MX"/>
        </a:p>
      </dgm:t>
    </dgm:pt>
    <dgm:pt modelId="{1B193A98-07BB-47F7-A0F0-DB5357F1EFAE}" type="sibTrans" cxnId="{95DABD3B-CA62-463B-9F19-3A0BD4710F51}">
      <dgm:prSet/>
      <dgm:spPr/>
      <dgm:t>
        <a:bodyPr/>
        <a:lstStyle/>
        <a:p>
          <a:endParaRPr lang="es-MX"/>
        </a:p>
      </dgm:t>
    </dgm:pt>
    <dgm:pt modelId="{43B907F5-B32B-4957-827C-9D431C26BF2C}">
      <dgm:prSet/>
      <dgm:spPr/>
      <dgm:t>
        <a:bodyPr/>
        <a:lstStyle/>
        <a:p>
          <a:r>
            <a:rPr lang="es-MX" sz="2000" kern="1200" noProof="0"/>
            <a:t>Seguimiento de Acuerdos</a:t>
          </a:r>
        </a:p>
      </dgm:t>
    </dgm:pt>
    <dgm:pt modelId="{F835A779-11A1-4B74-9998-005D54364390}" type="parTrans" cxnId="{BA9CBA92-3336-416A-9271-B1E498BD3FF5}">
      <dgm:prSet/>
      <dgm:spPr/>
      <dgm:t>
        <a:bodyPr/>
        <a:lstStyle/>
        <a:p>
          <a:endParaRPr lang="es-MX"/>
        </a:p>
      </dgm:t>
    </dgm:pt>
    <dgm:pt modelId="{D95154C7-EAEC-4A50-A340-671476E30920}" type="sibTrans" cxnId="{BA9CBA92-3336-416A-9271-B1E498BD3FF5}">
      <dgm:prSet/>
      <dgm:spPr/>
      <dgm:t>
        <a:bodyPr/>
        <a:lstStyle/>
        <a:p>
          <a:endParaRPr lang="es-MX"/>
        </a:p>
      </dgm:t>
    </dgm:pt>
    <dgm:pt modelId="{C17F18E2-00F7-42C0-BAAE-AF508F02B59D}">
      <dgm:prSet/>
      <dgm:spPr/>
      <dgm:t>
        <a:bodyPr/>
        <a:lstStyle/>
        <a:p>
          <a:r>
            <a:rPr lang="es-MX" sz="2000" kern="1200" noProof="0"/>
            <a:t>Verificación de asistencia y Declaración del Quorum Legal</a:t>
          </a:r>
        </a:p>
      </dgm:t>
    </dgm:pt>
    <dgm:pt modelId="{E0FE1912-E988-48F7-854B-DF7908820C38}" type="parTrans" cxnId="{5C007AF6-0011-4F13-AD47-1E93F368EE95}">
      <dgm:prSet/>
      <dgm:spPr/>
      <dgm:t>
        <a:bodyPr/>
        <a:lstStyle/>
        <a:p>
          <a:endParaRPr lang="es-MX"/>
        </a:p>
      </dgm:t>
    </dgm:pt>
    <dgm:pt modelId="{F31EE016-E8EB-4E51-AB7C-4EA2D0B4D1BB}" type="sibTrans" cxnId="{5C007AF6-0011-4F13-AD47-1E93F368EE95}">
      <dgm:prSet/>
      <dgm:spPr/>
      <dgm:t>
        <a:bodyPr/>
        <a:lstStyle/>
        <a:p>
          <a:endParaRPr lang="es-MX"/>
        </a:p>
      </dgm:t>
    </dgm:pt>
    <dgm:pt modelId="{BCA1B054-ED06-4776-99DB-B8056E5F8C86}">
      <dgm:prSet custT="1"/>
      <dgm:spPr/>
      <dgm:t>
        <a:bodyPr/>
        <a:lstStyle/>
        <a:p>
          <a:r>
            <a:rPr lang="es-ES" sz="2000" kern="1200">
              <a:solidFill>
                <a:prstClr val="black">
                  <a:hueOff val="0"/>
                  <a:satOff val="0"/>
                  <a:lumOff val="0"/>
                  <a:alphaOff val="0"/>
                </a:prstClr>
              </a:solidFill>
              <a:latin typeface="Calibri" panose="020F0502020204030204"/>
              <a:ea typeface="+mn-ea"/>
              <a:cs typeface="+mn-cs"/>
            </a:rPr>
            <a:t>Aprobación de Calendario Próximas Sesiones</a:t>
          </a:r>
          <a:endParaRPr lang="es-MX" sz="2000" kern="1200" noProof="0">
            <a:solidFill>
              <a:prstClr val="black">
                <a:hueOff val="0"/>
                <a:satOff val="0"/>
                <a:lumOff val="0"/>
                <a:alphaOff val="0"/>
              </a:prstClr>
            </a:solidFill>
            <a:latin typeface="Calibri" panose="020F0502020204030204"/>
            <a:ea typeface="+mn-ea"/>
            <a:cs typeface="+mn-cs"/>
          </a:endParaRPr>
        </a:p>
      </dgm:t>
    </dgm:pt>
    <dgm:pt modelId="{BD908900-02BC-422D-9789-7BE7C8ED642C}" type="parTrans" cxnId="{E5CAEFE5-5775-4547-8BD3-F1E59578CD88}">
      <dgm:prSet/>
      <dgm:spPr/>
      <dgm:t>
        <a:bodyPr/>
        <a:lstStyle/>
        <a:p>
          <a:endParaRPr lang="es-MX"/>
        </a:p>
      </dgm:t>
    </dgm:pt>
    <dgm:pt modelId="{485C25A4-06B1-490F-B25D-FF00087D852E}" type="sibTrans" cxnId="{E5CAEFE5-5775-4547-8BD3-F1E59578CD88}">
      <dgm:prSet/>
      <dgm:spPr/>
      <dgm:t>
        <a:bodyPr/>
        <a:lstStyle/>
        <a:p>
          <a:endParaRPr lang="es-MX"/>
        </a:p>
      </dgm:t>
    </dgm:pt>
    <dgm:pt modelId="{E3D526B8-F72D-4522-9B63-CE88C033A765}" type="pres">
      <dgm:prSet presAssocID="{DD234513-1AED-4DE5-8A03-D439E090357E}" presName="linear" presStyleCnt="0">
        <dgm:presLayoutVars>
          <dgm:animLvl val="lvl"/>
          <dgm:resizeHandles val="exact"/>
        </dgm:presLayoutVars>
      </dgm:prSet>
      <dgm:spPr/>
    </dgm:pt>
    <dgm:pt modelId="{A9C26798-9690-4E02-9D4C-1BE2C104BA79}" type="pres">
      <dgm:prSet presAssocID="{53F0D7D9-175B-4E5A-B34E-BEC705CA2CCE}" presName="parentText" presStyleLbl="node1" presStyleIdx="0" presStyleCnt="1" custLinFactNeighborX="875" custLinFactNeighborY="-2737">
        <dgm:presLayoutVars>
          <dgm:chMax val="0"/>
          <dgm:bulletEnabled val="1"/>
        </dgm:presLayoutVars>
      </dgm:prSet>
      <dgm:spPr/>
    </dgm:pt>
    <dgm:pt modelId="{218C3F50-12A8-4B24-88CD-0D059084D764}" type="pres">
      <dgm:prSet presAssocID="{53F0D7D9-175B-4E5A-B34E-BEC705CA2CCE}" presName="childText" presStyleLbl="revTx" presStyleIdx="0" presStyleCnt="1">
        <dgm:presLayoutVars>
          <dgm:bulletEnabled val="1"/>
        </dgm:presLayoutVars>
      </dgm:prSet>
      <dgm:spPr/>
    </dgm:pt>
  </dgm:ptLst>
  <dgm:cxnLst>
    <dgm:cxn modelId="{9DB57D0F-C065-4CD3-AEC3-7B6B88363931}" type="presOf" srcId="{43B907F5-B32B-4957-827C-9D431C26BF2C}" destId="{218C3F50-12A8-4B24-88CD-0D059084D764}" srcOrd="0" destOrd="4" presId="urn:microsoft.com/office/officeart/2005/8/layout/vList2"/>
    <dgm:cxn modelId="{F270BE13-2C40-4D68-B03E-1E337F98AE37}" type="presOf" srcId="{EB2FD715-70DB-48B1-B943-00DCA90365D5}" destId="{218C3F50-12A8-4B24-88CD-0D059084D764}" srcOrd="0" destOrd="3" presId="urn:microsoft.com/office/officeart/2005/8/layout/vList2"/>
    <dgm:cxn modelId="{00DDC015-3C89-4D64-960B-B2FB7F21E095}" type="presOf" srcId="{8C70124C-3459-47CE-9464-7D8B6C4F10D0}" destId="{218C3F50-12A8-4B24-88CD-0D059084D764}" srcOrd="0" destOrd="9" presId="urn:microsoft.com/office/officeart/2005/8/layout/vList2"/>
    <dgm:cxn modelId="{44A39A23-CF67-4D18-BB80-CF6356AD83B6}" srcId="{53F0D7D9-175B-4E5A-B34E-BEC705CA2CCE}" destId="{C8D5D46F-6097-4C85-AFAA-5A8ECE799010}" srcOrd="2" destOrd="0" parTransId="{1CD6905B-E7FD-4BEC-A3E0-142609DDC270}" sibTransId="{CEEFD84B-1846-40FF-B828-4DA1640F929E}"/>
    <dgm:cxn modelId="{0A9A8A25-B04A-4F25-A0CA-A2E127A2E768}" type="presOf" srcId="{C17F18E2-00F7-42C0-BAAE-AF508F02B59D}" destId="{218C3F50-12A8-4B24-88CD-0D059084D764}" srcOrd="0" destOrd="1" presId="urn:microsoft.com/office/officeart/2005/8/layout/vList2"/>
    <dgm:cxn modelId="{C8DA6428-0AB4-45DE-901D-4547411F36C1}" type="presOf" srcId="{53F0D7D9-175B-4E5A-B34E-BEC705CA2CCE}" destId="{A9C26798-9690-4E02-9D4C-1BE2C104BA79}" srcOrd="0" destOrd="0" presId="urn:microsoft.com/office/officeart/2005/8/layout/vList2"/>
    <dgm:cxn modelId="{96200A2F-0F45-4427-B960-94D7DA88FCE5}" srcId="{53F0D7D9-175B-4E5A-B34E-BEC705CA2CCE}" destId="{8BC33B82-4B40-4CA4-8236-C59879280D1D}" srcOrd="0" destOrd="0" parTransId="{EDDA4338-84F9-4869-8E8B-5943258E4E5A}" sibTransId="{41886A0D-907C-484E-9655-AD99E759C691}"/>
    <dgm:cxn modelId="{95DABD3B-CA62-463B-9F19-3A0BD4710F51}" srcId="{53F0D7D9-175B-4E5A-B34E-BEC705CA2CCE}" destId="{EB2FD715-70DB-48B1-B943-00DCA90365D5}" srcOrd="3" destOrd="0" parTransId="{57E1D042-A008-40F0-9117-0794D17FF6CA}" sibTransId="{1B193A98-07BB-47F7-A0F0-DB5357F1EFAE}"/>
    <dgm:cxn modelId="{FE20F63C-30F5-4C1F-A58E-C5C4BD8E000B}" srcId="{53F0D7D9-175B-4E5A-B34E-BEC705CA2CCE}" destId="{3F72F4D8-4701-4F04-B6BC-A43C57E4D0D9}" srcOrd="6" destOrd="0" parTransId="{30CEFE51-AECF-4EAA-B8FD-6757C279C69F}" sibTransId="{469139B9-01A0-4730-9B4C-81FE56E799B7}"/>
    <dgm:cxn modelId="{A269F077-32D2-4F6C-92A8-54BA4ABD9DF9}" type="presOf" srcId="{8BC33B82-4B40-4CA4-8236-C59879280D1D}" destId="{218C3F50-12A8-4B24-88CD-0D059084D764}" srcOrd="0" destOrd="0" presId="urn:microsoft.com/office/officeart/2005/8/layout/vList2"/>
    <dgm:cxn modelId="{BA9CBA92-3336-416A-9271-B1E498BD3FF5}" srcId="{53F0D7D9-175B-4E5A-B34E-BEC705CA2CCE}" destId="{43B907F5-B32B-4957-827C-9D431C26BF2C}" srcOrd="4" destOrd="0" parTransId="{F835A779-11A1-4B74-9998-005D54364390}" sibTransId="{D95154C7-EAEC-4A50-A340-671476E30920}"/>
    <dgm:cxn modelId="{C5842C93-CE06-4CE2-BECE-60BC74F677DC}" type="presOf" srcId="{DD234513-1AED-4DE5-8A03-D439E090357E}" destId="{E3D526B8-F72D-4522-9B63-CE88C033A765}" srcOrd="0" destOrd="0" presId="urn:microsoft.com/office/officeart/2005/8/layout/vList2"/>
    <dgm:cxn modelId="{6AC6AC94-2A5C-4F1E-9D39-C48895F12EAD}" type="presOf" srcId="{BCA1B054-ED06-4776-99DB-B8056E5F8C86}" destId="{218C3F50-12A8-4B24-88CD-0D059084D764}" srcOrd="0" destOrd="7" presId="urn:microsoft.com/office/officeart/2005/8/layout/vList2"/>
    <dgm:cxn modelId="{91B9B49B-E0C4-4833-AB89-459EEDB6A26A}" type="presOf" srcId="{3F72F4D8-4701-4F04-B6BC-A43C57E4D0D9}" destId="{218C3F50-12A8-4B24-88CD-0D059084D764}" srcOrd="0" destOrd="6" presId="urn:microsoft.com/office/officeart/2005/8/layout/vList2"/>
    <dgm:cxn modelId="{3B565CA4-3FF0-4E3F-BA98-769825AE4A8A}" srcId="{DD234513-1AED-4DE5-8A03-D439E090357E}" destId="{53F0D7D9-175B-4E5A-B34E-BEC705CA2CCE}" srcOrd="0" destOrd="0" parTransId="{3C7D19FC-9A43-416C-947B-2177BDB83857}" sibTransId="{06BE2E00-9F1B-438D-AF87-AB8472A51249}"/>
    <dgm:cxn modelId="{36269DB3-4A6D-4789-A99A-9D8BC51B0D24}" srcId="{53F0D7D9-175B-4E5A-B34E-BEC705CA2CCE}" destId="{5CE97D40-5C0B-408C-8C7B-0159B629FDF2}" srcOrd="8" destOrd="0" parTransId="{0EC7E1A9-D685-4032-BAA4-AAA7E946F580}" sibTransId="{BD8B6BA2-F74D-4800-9E7D-4F096F99FD03}"/>
    <dgm:cxn modelId="{8CE320B7-2440-4323-9BAB-0B7E2D168A96}" srcId="{53F0D7D9-175B-4E5A-B34E-BEC705CA2CCE}" destId="{8C70124C-3459-47CE-9464-7D8B6C4F10D0}" srcOrd="9" destOrd="0" parTransId="{77F86552-2F39-4040-8FA2-295C2C0913D5}" sibTransId="{34B86000-0004-43D2-AF31-B51E7AD7EA85}"/>
    <dgm:cxn modelId="{4D5C5FE2-E41D-4A74-8CC6-6D62C2A420A6}" srcId="{53F0D7D9-175B-4E5A-B34E-BEC705CA2CCE}" destId="{40893F19-DCD9-4519-9D22-1560A24A0565}" srcOrd="5" destOrd="0" parTransId="{02FADE57-15D4-4BF4-9BE5-0EC022F61D9C}" sibTransId="{53324B2D-4A90-4757-A1CA-B5AC077404C4}"/>
    <dgm:cxn modelId="{E5CAEFE5-5775-4547-8BD3-F1E59578CD88}" srcId="{53F0D7D9-175B-4E5A-B34E-BEC705CA2CCE}" destId="{BCA1B054-ED06-4776-99DB-B8056E5F8C86}" srcOrd="7" destOrd="0" parTransId="{BD908900-02BC-422D-9789-7BE7C8ED642C}" sibTransId="{485C25A4-06B1-490F-B25D-FF00087D852E}"/>
    <dgm:cxn modelId="{0AE8E8E8-4678-4D04-A4A9-B54BFB4BC59C}" type="presOf" srcId="{5CE97D40-5C0B-408C-8C7B-0159B629FDF2}" destId="{218C3F50-12A8-4B24-88CD-0D059084D764}" srcOrd="0" destOrd="8" presId="urn:microsoft.com/office/officeart/2005/8/layout/vList2"/>
    <dgm:cxn modelId="{05F8E3EA-6F8A-4DFD-99F0-4A23CDA2B1EA}" type="presOf" srcId="{40893F19-DCD9-4519-9D22-1560A24A0565}" destId="{218C3F50-12A8-4B24-88CD-0D059084D764}" srcOrd="0" destOrd="5" presId="urn:microsoft.com/office/officeart/2005/8/layout/vList2"/>
    <dgm:cxn modelId="{5C007AF6-0011-4F13-AD47-1E93F368EE95}" srcId="{53F0D7D9-175B-4E5A-B34E-BEC705CA2CCE}" destId="{C17F18E2-00F7-42C0-BAAE-AF508F02B59D}" srcOrd="1" destOrd="0" parTransId="{E0FE1912-E988-48F7-854B-DF7908820C38}" sibTransId="{F31EE016-E8EB-4E51-AB7C-4EA2D0B4D1BB}"/>
    <dgm:cxn modelId="{8499FDFD-C6B2-427E-A92C-9F35069BE771}" type="presOf" srcId="{C8D5D46F-6097-4C85-AFAA-5A8ECE799010}" destId="{218C3F50-12A8-4B24-88CD-0D059084D764}" srcOrd="0" destOrd="2" presId="urn:microsoft.com/office/officeart/2005/8/layout/vList2"/>
    <dgm:cxn modelId="{B84CA5AB-6BF9-4082-A5CF-61368A1F9F41}" type="presParOf" srcId="{E3D526B8-F72D-4522-9B63-CE88C033A765}" destId="{A9C26798-9690-4E02-9D4C-1BE2C104BA79}" srcOrd="0" destOrd="0" presId="urn:microsoft.com/office/officeart/2005/8/layout/vList2"/>
    <dgm:cxn modelId="{A1F33AE8-81DA-4275-9BDE-A0044D466138}" type="presParOf" srcId="{E3D526B8-F72D-4522-9B63-CE88C033A765}" destId="{218C3F50-12A8-4B24-88CD-0D059084D764}"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95AA8D-89EC-468C-89C7-E66FC8B62686}"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BA8CFFD-6873-4DE4-BA0F-5CCEA52A394C}">
      <dgm:prSet/>
      <dgm:spPr/>
      <dgm:t>
        <a:bodyPr/>
        <a:lstStyle/>
        <a:p>
          <a:r>
            <a:rPr lang="es-MX"/>
            <a:t>Actualizar el Código de Conducta.</a:t>
          </a:r>
          <a:endParaRPr lang="en-US"/>
        </a:p>
      </dgm:t>
    </dgm:pt>
    <dgm:pt modelId="{A73188FC-F00D-4F0E-8046-B81DDD928A57}" type="parTrans" cxnId="{73649823-6F60-4780-A1B1-D3CC02127D94}">
      <dgm:prSet/>
      <dgm:spPr/>
      <dgm:t>
        <a:bodyPr/>
        <a:lstStyle/>
        <a:p>
          <a:endParaRPr lang="en-US"/>
        </a:p>
      </dgm:t>
    </dgm:pt>
    <dgm:pt modelId="{FBF4318D-219C-43F1-87E7-58152C8C6BA4}" type="sibTrans" cxnId="{73649823-6F60-4780-A1B1-D3CC02127D94}">
      <dgm:prSet/>
      <dgm:spPr/>
      <dgm:t>
        <a:bodyPr/>
        <a:lstStyle/>
        <a:p>
          <a:endParaRPr lang="en-US"/>
        </a:p>
      </dgm:t>
    </dgm:pt>
    <dgm:pt modelId="{CB722548-E568-48E0-B6B3-1322BDD7D5E5}">
      <dgm:prSet/>
      <dgm:spPr/>
      <dgm:t>
        <a:bodyPr/>
        <a:lstStyle/>
        <a:p>
          <a:r>
            <a:rPr lang="es-MX"/>
            <a:t>Plasmar visualmente dentro de la institución, cuales son los objetivos, misión y visión.</a:t>
          </a:r>
          <a:endParaRPr lang="en-US"/>
        </a:p>
      </dgm:t>
    </dgm:pt>
    <dgm:pt modelId="{4BA9BA1D-9C4E-4C70-99D8-1CC971BA4119}" type="parTrans" cxnId="{E1917207-D924-480A-AE31-3CD431600F53}">
      <dgm:prSet/>
      <dgm:spPr/>
      <dgm:t>
        <a:bodyPr/>
        <a:lstStyle/>
        <a:p>
          <a:endParaRPr lang="en-US"/>
        </a:p>
      </dgm:t>
    </dgm:pt>
    <dgm:pt modelId="{8697E2B6-25C4-4574-9EA6-641812E24EC0}" type="sibTrans" cxnId="{E1917207-D924-480A-AE31-3CD431600F53}">
      <dgm:prSet/>
      <dgm:spPr/>
      <dgm:t>
        <a:bodyPr/>
        <a:lstStyle/>
        <a:p>
          <a:endParaRPr lang="en-US"/>
        </a:p>
      </dgm:t>
    </dgm:pt>
    <dgm:pt modelId="{075B76B2-2F61-49D4-8AC9-2A25D92BB29B}">
      <dgm:prSet/>
      <dgm:spPr/>
      <dgm:t>
        <a:bodyPr/>
        <a:lstStyle/>
        <a:p>
          <a:r>
            <a:rPr lang="es-MX"/>
            <a:t>Establecer y mantener canales alternos de comunicación (líneas éticas, buzón de quejas o denuncias).</a:t>
          </a:r>
          <a:endParaRPr lang="en-US"/>
        </a:p>
      </dgm:t>
    </dgm:pt>
    <dgm:pt modelId="{E8BD09D1-7852-413E-818A-73069DAFA95C}" type="parTrans" cxnId="{DB11A788-5250-4C32-96F1-AD59D3E8CDA8}">
      <dgm:prSet/>
      <dgm:spPr/>
      <dgm:t>
        <a:bodyPr/>
        <a:lstStyle/>
        <a:p>
          <a:endParaRPr lang="en-US"/>
        </a:p>
      </dgm:t>
    </dgm:pt>
    <dgm:pt modelId="{2155BDC1-647F-4564-9FF9-19DC3E57D8DD}" type="sibTrans" cxnId="{DB11A788-5250-4C32-96F1-AD59D3E8CDA8}">
      <dgm:prSet/>
      <dgm:spPr/>
      <dgm:t>
        <a:bodyPr/>
        <a:lstStyle/>
        <a:p>
          <a:endParaRPr lang="en-US"/>
        </a:p>
      </dgm:t>
    </dgm:pt>
    <dgm:pt modelId="{89375653-2079-4C8C-B947-F11E98549A92}">
      <dgm:prSet/>
      <dgm:spPr/>
      <dgm:t>
        <a:bodyPr/>
        <a:lstStyle/>
        <a:p>
          <a:r>
            <a:rPr lang="es-MX"/>
            <a:t>Difundir los resultados del Control Interno para identificar áreas de oportunidad y fortalecer las acciones institucionales.</a:t>
          </a:r>
          <a:endParaRPr lang="en-US"/>
        </a:p>
      </dgm:t>
    </dgm:pt>
    <dgm:pt modelId="{CFDAEB73-2AF0-463A-8DE4-F132F320C01B}" type="parTrans" cxnId="{E7531594-7217-4F20-86EE-C32DBE0ADD48}">
      <dgm:prSet/>
      <dgm:spPr/>
      <dgm:t>
        <a:bodyPr/>
        <a:lstStyle/>
        <a:p>
          <a:endParaRPr lang="en-US"/>
        </a:p>
      </dgm:t>
    </dgm:pt>
    <dgm:pt modelId="{781A4F59-EAA2-45B8-9FD2-CADA9F0336B6}" type="sibTrans" cxnId="{E7531594-7217-4F20-86EE-C32DBE0ADD48}">
      <dgm:prSet/>
      <dgm:spPr/>
      <dgm:t>
        <a:bodyPr/>
        <a:lstStyle/>
        <a:p>
          <a:endParaRPr lang="en-US"/>
        </a:p>
      </dgm:t>
    </dgm:pt>
    <dgm:pt modelId="{D3CF04BD-010C-4BE5-9718-C6DD04CCD19D}" type="pres">
      <dgm:prSet presAssocID="{D195AA8D-89EC-468C-89C7-E66FC8B62686}" presName="root" presStyleCnt="0">
        <dgm:presLayoutVars>
          <dgm:dir/>
          <dgm:resizeHandles val="exact"/>
        </dgm:presLayoutVars>
      </dgm:prSet>
      <dgm:spPr/>
    </dgm:pt>
    <dgm:pt modelId="{03E45C34-60D2-4A08-A6BE-0750F9266954}" type="pres">
      <dgm:prSet presAssocID="{ABA8CFFD-6873-4DE4-BA0F-5CCEA52A394C}" presName="compNode" presStyleCnt="0"/>
      <dgm:spPr/>
    </dgm:pt>
    <dgm:pt modelId="{4FC5E55C-8572-494E-B490-31D6067D53CB}" type="pres">
      <dgm:prSet presAssocID="{ABA8CFFD-6873-4DE4-BA0F-5CCEA52A394C}" presName="bgRect" presStyleLbl="bgShp" presStyleIdx="0" presStyleCnt="4" custLinFactNeighborX="-56581" custLinFactNeighborY="-2908"/>
      <dgm:spPr/>
    </dgm:pt>
    <dgm:pt modelId="{89A8CF25-B3CF-41A1-BBBA-B23439897DBF}" type="pres">
      <dgm:prSet presAssocID="{ABA8CFFD-6873-4DE4-BA0F-5CCEA52A394C}" presName="iconRect" presStyleLbl="node1" presStyleIdx="0"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a:noFill/>
        </a:ln>
      </dgm:spPr>
      <dgm:extLst>
        <a:ext uri="{E40237B7-FDA0-4F09-8148-C483321AD2D9}">
          <dgm14:cNvPr xmlns:dgm14="http://schemas.microsoft.com/office/drawing/2010/diagram" id="0" name="" descr="Diagrama de flujo"/>
        </a:ext>
      </dgm:extLst>
    </dgm:pt>
    <dgm:pt modelId="{88AD6F79-0F21-4589-9323-ADFBAD0A6A2E}" type="pres">
      <dgm:prSet presAssocID="{ABA8CFFD-6873-4DE4-BA0F-5CCEA52A394C}" presName="spaceRect" presStyleCnt="0"/>
      <dgm:spPr/>
    </dgm:pt>
    <dgm:pt modelId="{25F014A1-9FA3-4883-BECD-5D658916D860}" type="pres">
      <dgm:prSet presAssocID="{ABA8CFFD-6873-4DE4-BA0F-5CCEA52A394C}" presName="parTx" presStyleLbl="revTx" presStyleIdx="0" presStyleCnt="4">
        <dgm:presLayoutVars>
          <dgm:chMax val="0"/>
          <dgm:chPref val="0"/>
        </dgm:presLayoutVars>
      </dgm:prSet>
      <dgm:spPr/>
    </dgm:pt>
    <dgm:pt modelId="{4001E911-AF35-4F33-90F0-C246CB3F84D3}" type="pres">
      <dgm:prSet presAssocID="{FBF4318D-219C-43F1-87E7-58152C8C6BA4}" presName="sibTrans" presStyleCnt="0"/>
      <dgm:spPr/>
    </dgm:pt>
    <dgm:pt modelId="{B6E533D9-8310-44AA-8E55-1A0AF7B6B1E3}" type="pres">
      <dgm:prSet presAssocID="{CB722548-E568-48E0-B6B3-1322BDD7D5E5}" presName="compNode" presStyleCnt="0"/>
      <dgm:spPr/>
    </dgm:pt>
    <dgm:pt modelId="{9AAB8A62-7AC2-40BF-A81E-329F428B3F64}" type="pres">
      <dgm:prSet presAssocID="{CB722548-E568-48E0-B6B3-1322BDD7D5E5}" presName="bgRect" presStyleLbl="bgShp" presStyleIdx="1" presStyleCnt="4"/>
      <dgm:spPr/>
    </dgm:pt>
    <dgm:pt modelId="{4D730C99-68F0-4C0D-B663-6C72177B3D5F}" type="pres">
      <dgm:prSet presAssocID="{CB722548-E568-48E0-B6B3-1322BDD7D5E5}" presName="iconRect" presStyleLbl="node1" presStyleIdx="1"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iana"/>
        </a:ext>
      </dgm:extLst>
    </dgm:pt>
    <dgm:pt modelId="{F9B7DA03-D918-46DF-900E-8C6A4BB7D999}" type="pres">
      <dgm:prSet presAssocID="{CB722548-E568-48E0-B6B3-1322BDD7D5E5}" presName="spaceRect" presStyleCnt="0"/>
      <dgm:spPr/>
    </dgm:pt>
    <dgm:pt modelId="{0CC39D10-8FD5-40F4-B9AA-CED1CE053702}" type="pres">
      <dgm:prSet presAssocID="{CB722548-E568-48E0-B6B3-1322BDD7D5E5}" presName="parTx" presStyleLbl="revTx" presStyleIdx="1" presStyleCnt="4">
        <dgm:presLayoutVars>
          <dgm:chMax val="0"/>
          <dgm:chPref val="0"/>
        </dgm:presLayoutVars>
      </dgm:prSet>
      <dgm:spPr/>
    </dgm:pt>
    <dgm:pt modelId="{D38BE845-5481-4145-919D-8BCFF73301B8}" type="pres">
      <dgm:prSet presAssocID="{8697E2B6-25C4-4574-9EA6-641812E24EC0}" presName="sibTrans" presStyleCnt="0"/>
      <dgm:spPr/>
    </dgm:pt>
    <dgm:pt modelId="{9A7A923C-24DA-45F0-862D-EFA4838D7E13}" type="pres">
      <dgm:prSet presAssocID="{075B76B2-2F61-49D4-8AC9-2A25D92BB29B}" presName="compNode" presStyleCnt="0"/>
      <dgm:spPr/>
    </dgm:pt>
    <dgm:pt modelId="{70193AD7-CFE5-4557-99E2-55D48F69576F}" type="pres">
      <dgm:prSet presAssocID="{075B76B2-2F61-49D4-8AC9-2A25D92BB29B}" presName="bgRect" presStyleLbl="bgShp" presStyleIdx="2" presStyleCnt="4"/>
      <dgm:spPr/>
    </dgm:pt>
    <dgm:pt modelId="{5557537B-49A0-4EE2-914B-99CFD92D83D2}" type="pres">
      <dgm:prSet presAssocID="{075B76B2-2F61-49D4-8AC9-2A25D92BB29B}" presName="iconRect" presStyleLbl="node1" presStyleIdx="2"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Chateo"/>
        </a:ext>
      </dgm:extLst>
    </dgm:pt>
    <dgm:pt modelId="{2A72EF11-F001-41D1-902E-F9D2B542D664}" type="pres">
      <dgm:prSet presAssocID="{075B76B2-2F61-49D4-8AC9-2A25D92BB29B}" presName="spaceRect" presStyleCnt="0"/>
      <dgm:spPr/>
    </dgm:pt>
    <dgm:pt modelId="{AC8E7D4A-B7D2-4653-A2DF-534AEACEAD04}" type="pres">
      <dgm:prSet presAssocID="{075B76B2-2F61-49D4-8AC9-2A25D92BB29B}" presName="parTx" presStyleLbl="revTx" presStyleIdx="2" presStyleCnt="4">
        <dgm:presLayoutVars>
          <dgm:chMax val="0"/>
          <dgm:chPref val="0"/>
        </dgm:presLayoutVars>
      </dgm:prSet>
      <dgm:spPr/>
    </dgm:pt>
    <dgm:pt modelId="{713F2FF2-E62E-402E-98FD-AD0D9518A2C0}" type="pres">
      <dgm:prSet presAssocID="{2155BDC1-647F-4564-9FF9-19DC3E57D8DD}" presName="sibTrans" presStyleCnt="0"/>
      <dgm:spPr/>
    </dgm:pt>
    <dgm:pt modelId="{C577360F-5FA2-4A30-A52C-ED73A7FF767F}" type="pres">
      <dgm:prSet presAssocID="{89375653-2079-4C8C-B947-F11E98549A92}" presName="compNode" presStyleCnt="0"/>
      <dgm:spPr/>
    </dgm:pt>
    <dgm:pt modelId="{D7299735-1579-4826-B965-5293EA683438}" type="pres">
      <dgm:prSet presAssocID="{89375653-2079-4C8C-B947-F11E98549A92}" presName="bgRect" presStyleLbl="bgShp" presStyleIdx="3" presStyleCnt="4"/>
      <dgm:spPr/>
    </dgm:pt>
    <dgm:pt modelId="{016D66C2-2D29-4B53-8D91-7E407E028529}" type="pres">
      <dgm:prSet presAssocID="{89375653-2079-4C8C-B947-F11E98549A92}" presName="iconRect" presStyleLbl="node1" presStyleIdx="3"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pward trend"/>
        </a:ext>
      </dgm:extLst>
    </dgm:pt>
    <dgm:pt modelId="{9CC2181A-41D5-4AFD-B4FF-0F4E1DB69569}" type="pres">
      <dgm:prSet presAssocID="{89375653-2079-4C8C-B947-F11E98549A92}" presName="spaceRect" presStyleCnt="0"/>
      <dgm:spPr/>
    </dgm:pt>
    <dgm:pt modelId="{AF026D40-FF59-4264-AE9E-EC2CE98A7792}" type="pres">
      <dgm:prSet presAssocID="{89375653-2079-4C8C-B947-F11E98549A92}" presName="parTx" presStyleLbl="revTx" presStyleIdx="3" presStyleCnt="4">
        <dgm:presLayoutVars>
          <dgm:chMax val="0"/>
          <dgm:chPref val="0"/>
        </dgm:presLayoutVars>
      </dgm:prSet>
      <dgm:spPr/>
    </dgm:pt>
  </dgm:ptLst>
  <dgm:cxnLst>
    <dgm:cxn modelId="{E1917207-D924-480A-AE31-3CD431600F53}" srcId="{D195AA8D-89EC-468C-89C7-E66FC8B62686}" destId="{CB722548-E568-48E0-B6B3-1322BDD7D5E5}" srcOrd="1" destOrd="0" parTransId="{4BA9BA1D-9C4E-4C70-99D8-1CC971BA4119}" sibTransId="{8697E2B6-25C4-4574-9EA6-641812E24EC0}"/>
    <dgm:cxn modelId="{2F9E941E-9AAA-4E70-8D46-433167C144C2}" type="presOf" srcId="{ABA8CFFD-6873-4DE4-BA0F-5CCEA52A394C}" destId="{25F014A1-9FA3-4883-BECD-5D658916D860}" srcOrd="0" destOrd="0" presId="urn:microsoft.com/office/officeart/2018/2/layout/IconVerticalSolidList"/>
    <dgm:cxn modelId="{73649823-6F60-4780-A1B1-D3CC02127D94}" srcId="{D195AA8D-89EC-468C-89C7-E66FC8B62686}" destId="{ABA8CFFD-6873-4DE4-BA0F-5CCEA52A394C}" srcOrd="0" destOrd="0" parTransId="{A73188FC-F00D-4F0E-8046-B81DDD928A57}" sibTransId="{FBF4318D-219C-43F1-87E7-58152C8C6BA4}"/>
    <dgm:cxn modelId="{C9462E75-A64F-4B17-A711-37C4FC3AF8E6}" type="presOf" srcId="{D195AA8D-89EC-468C-89C7-E66FC8B62686}" destId="{D3CF04BD-010C-4BE5-9718-C6DD04CCD19D}" srcOrd="0" destOrd="0" presId="urn:microsoft.com/office/officeart/2018/2/layout/IconVerticalSolidList"/>
    <dgm:cxn modelId="{DB11A788-5250-4C32-96F1-AD59D3E8CDA8}" srcId="{D195AA8D-89EC-468C-89C7-E66FC8B62686}" destId="{075B76B2-2F61-49D4-8AC9-2A25D92BB29B}" srcOrd="2" destOrd="0" parTransId="{E8BD09D1-7852-413E-818A-73069DAFA95C}" sibTransId="{2155BDC1-647F-4564-9FF9-19DC3E57D8DD}"/>
    <dgm:cxn modelId="{E7531594-7217-4F20-86EE-C32DBE0ADD48}" srcId="{D195AA8D-89EC-468C-89C7-E66FC8B62686}" destId="{89375653-2079-4C8C-B947-F11E98549A92}" srcOrd="3" destOrd="0" parTransId="{CFDAEB73-2AF0-463A-8DE4-F132F320C01B}" sibTransId="{781A4F59-EAA2-45B8-9FD2-CADA9F0336B6}"/>
    <dgm:cxn modelId="{34862DAC-EF28-4CFA-89CA-333408809D1C}" type="presOf" srcId="{CB722548-E568-48E0-B6B3-1322BDD7D5E5}" destId="{0CC39D10-8FD5-40F4-B9AA-CED1CE053702}" srcOrd="0" destOrd="0" presId="urn:microsoft.com/office/officeart/2018/2/layout/IconVerticalSolidList"/>
    <dgm:cxn modelId="{F1C838BC-836A-4E68-AA62-9BBE05F58E61}" type="presOf" srcId="{89375653-2079-4C8C-B947-F11E98549A92}" destId="{AF026D40-FF59-4264-AE9E-EC2CE98A7792}" srcOrd="0" destOrd="0" presId="urn:microsoft.com/office/officeart/2018/2/layout/IconVerticalSolidList"/>
    <dgm:cxn modelId="{B08D72F0-C18E-4F5E-B769-2C5788450D77}" type="presOf" srcId="{075B76B2-2F61-49D4-8AC9-2A25D92BB29B}" destId="{AC8E7D4A-B7D2-4653-A2DF-534AEACEAD04}" srcOrd="0" destOrd="0" presId="urn:microsoft.com/office/officeart/2018/2/layout/IconVerticalSolidList"/>
    <dgm:cxn modelId="{E39DF6DE-DFF1-4C5C-83DE-3ABFF527B3FA}" type="presParOf" srcId="{D3CF04BD-010C-4BE5-9718-C6DD04CCD19D}" destId="{03E45C34-60D2-4A08-A6BE-0750F9266954}" srcOrd="0" destOrd="0" presId="urn:microsoft.com/office/officeart/2018/2/layout/IconVerticalSolidList"/>
    <dgm:cxn modelId="{C10FF9A7-C5DE-47D0-8464-BA83252D129B}" type="presParOf" srcId="{03E45C34-60D2-4A08-A6BE-0750F9266954}" destId="{4FC5E55C-8572-494E-B490-31D6067D53CB}" srcOrd="0" destOrd="0" presId="urn:microsoft.com/office/officeart/2018/2/layout/IconVerticalSolidList"/>
    <dgm:cxn modelId="{15180B14-4E37-4735-8884-7F4F6A2A2066}" type="presParOf" srcId="{03E45C34-60D2-4A08-A6BE-0750F9266954}" destId="{89A8CF25-B3CF-41A1-BBBA-B23439897DBF}" srcOrd="1" destOrd="0" presId="urn:microsoft.com/office/officeart/2018/2/layout/IconVerticalSolidList"/>
    <dgm:cxn modelId="{5930FC70-445A-4016-9C83-F68D96EC5304}" type="presParOf" srcId="{03E45C34-60D2-4A08-A6BE-0750F9266954}" destId="{88AD6F79-0F21-4589-9323-ADFBAD0A6A2E}" srcOrd="2" destOrd="0" presId="urn:microsoft.com/office/officeart/2018/2/layout/IconVerticalSolidList"/>
    <dgm:cxn modelId="{BA73C95F-8C01-448E-B0DB-E2C815A7047F}" type="presParOf" srcId="{03E45C34-60D2-4A08-A6BE-0750F9266954}" destId="{25F014A1-9FA3-4883-BECD-5D658916D860}" srcOrd="3" destOrd="0" presId="urn:microsoft.com/office/officeart/2018/2/layout/IconVerticalSolidList"/>
    <dgm:cxn modelId="{DB4F19F6-BBCD-407B-BF8C-DAC4408002CE}" type="presParOf" srcId="{D3CF04BD-010C-4BE5-9718-C6DD04CCD19D}" destId="{4001E911-AF35-4F33-90F0-C246CB3F84D3}" srcOrd="1" destOrd="0" presId="urn:microsoft.com/office/officeart/2018/2/layout/IconVerticalSolidList"/>
    <dgm:cxn modelId="{1E470ABE-6153-4F1A-A2DD-D7612E7E6EBD}" type="presParOf" srcId="{D3CF04BD-010C-4BE5-9718-C6DD04CCD19D}" destId="{B6E533D9-8310-44AA-8E55-1A0AF7B6B1E3}" srcOrd="2" destOrd="0" presId="urn:microsoft.com/office/officeart/2018/2/layout/IconVerticalSolidList"/>
    <dgm:cxn modelId="{2A84EB2E-6476-43D3-A484-806910BB10C8}" type="presParOf" srcId="{B6E533D9-8310-44AA-8E55-1A0AF7B6B1E3}" destId="{9AAB8A62-7AC2-40BF-A81E-329F428B3F64}" srcOrd="0" destOrd="0" presId="urn:microsoft.com/office/officeart/2018/2/layout/IconVerticalSolidList"/>
    <dgm:cxn modelId="{202FF260-CEB7-401E-9F60-0EC160482313}" type="presParOf" srcId="{B6E533D9-8310-44AA-8E55-1A0AF7B6B1E3}" destId="{4D730C99-68F0-4C0D-B663-6C72177B3D5F}" srcOrd="1" destOrd="0" presId="urn:microsoft.com/office/officeart/2018/2/layout/IconVerticalSolidList"/>
    <dgm:cxn modelId="{5FD1670F-8DD3-4F53-90BA-DF6AF7B61FCD}" type="presParOf" srcId="{B6E533D9-8310-44AA-8E55-1A0AF7B6B1E3}" destId="{F9B7DA03-D918-46DF-900E-8C6A4BB7D999}" srcOrd="2" destOrd="0" presId="urn:microsoft.com/office/officeart/2018/2/layout/IconVerticalSolidList"/>
    <dgm:cxn modelId="{668226F0-1A1C-4A9A-8216-3FC5BCE10043}" type="presParOf" srcId="{B6E533D9-8310-44AA-8E55-1A0AF7B6B1E3}" destId="{0CC39D10-8FD5-40F4-B9AA-CED1CE053702}" srcOrd="3" destOrd="0" presId="urn:microsoft.com/office/officeart/2018/2/layout/IconVerticalSolidList"/>
    <dgm:cxn modelId="{E2659D9C-7220-4408-87FD-360865C62C0C}" type="presParOf" srcId="{D3CF04BD-010C-4BE5-9718-C6DD04CCD19D}" destId="{D38BE845-5481-4145-919D-8BCFF73301B8}" srcOrd="3" destOrd="0" presId="urn:microsoft.com/office/officeart/2018/2/layout/IconVerticalSolidList"/>
    <dgm:cxn modelId="{8053B93B-C16E-4945-8645-C00E95CC1C73}" type="presParOf" srcId="{D3CF04BD-010C-4BE5-9718-C6DD04CCD19D}" destId="{9A7A923C-24DA-45F0-862D-EFA4838D7E13}" srcOrd="4" destOrd="0" presId="urn:microsoft.com/office/officeart/2018/2/layout/IconVerticalSolidList"/>
    <dgm:cxn modelId="{19EDA7D7-9B5D-42E2-ABDA-369ADA26F036}" type="presParOf" srcId="{9A7A923C-24DA-45F0-862D-EFA4838D7E13}" destId="{70193AD7-CFE5-4557-99E2-55D48F69576F}" srcOrd="0" destOrd="0" presId="urn:microsoft.com/office/officeart/2018/2/layout/IconVerticalSolidList"/>
    <dgm:cxn modelId="{F18077FE-FC74-494A-B6DC-7598B9A1418D}" type="presParOf" srcId="{9A7A923C-24DA-45F0-862D-EFA4838D7E13}" destId="{5557537B-49A0-4EE2-914B-99CFD92D83D2}" srcOrd="1" destOrd="0" presId="urn:microsoft.com/office/officeart/2018/2/layout/IconVerticalSolidList"/>
    <dgm:cxn modelId="{47D740A3-FAAB-408B-A59D-690C46ABF3BC}" type="presParOf" srcId="{9A7A923C-24DA-45F0-862D-EFA4838D7E13}" destId="{2A72EF11-F001-41D1-902E-F9D2B542D664}" srcOrd="2" destOrd="0" presId="urn:microsoft.com/office/officeart/2018/2/layout/IconVerticalSolidList"/>
    <dgm:cxn modelId="{3DD8740E-ABB0-456D-A9A5-689FD1053F7B}" type="presParOf" srcId="{9A7A923C-24DA-45F0-862D-EFA4838D7E13}" destId="{AC8E7D4A-B7D2-4653-A2DF-534AEACEAD04}" srcOrd="3" destOrd="0" presId="urn:microsoft.com/office/officeart/2018/2/layout/IconVerticalSolidList"/>
    <dgm:cxn modelId="{482554C2-F940-454E-829B-C8288583350E}" type="presParOf" srcId="{D3CF04BD-010C-4BE5-9718-C6DD04CCD19D}" destId="{713F2FF2-E62E-402E-98FD-AD0D9518A2C0}" srcOrd="5" destOrd="0" presId="urn:microsoft.com/office/officeart/2018/2/layout/IconVerticalSolidList"/>
    <dgm:cxn modelId="{AD3DA971-1BC2-4028-A45F-7298040C0153}" type="presParOf" srcId="{D3CF04BD-010C-4BE5-9718-C6DD04CCD19D}" destId="{C577360F-5FA2-4A30-A52C-ED73A7FF767F}" srcOrd="6" destOrd="0" presId="urn:microsoft.com/office/officeart/2018/2/layout/IconVerticalSolidList"/>
    <dgm:cxn modelId="{824CEF00-6A54-421A-A831-88BD38A7C92C}" type="presParOf" srcId="{C577360F-5FA2-4A30-A52C-ED73A7FF767F}" destId="{D7299735-1579-4826-B965-5293EA683438}" srcOrd="0" destOrd="0" presId="urn:microsoft.com/office/officeart/2018/2/layout/IconVerticalSolidList"/>
    <dgm:cxn modelId="{60B5E071-7BCD-40C8-AFF5-E5EFC8CD1AC3}" type="presParOf" srcId="{C577360F-5FA2-4A30-A52C-ED73A7FF767F}" destId="{016D66C2-2D29-4B53-8D91-7E407E028529}" srcOrd="1" destOrd="0" presId="urn:microsoft.com/office/officeart/2018/2/layout/IconVerticalSolidList"/>
    <dgm:cxn modelId="{78814B52-F726-493C-8613-3BC73976B783}" type="presParOf" srcId="{C577360F-5FA2-4A30-A52C-ED73A7FF767F}" destId="{9CC2181A-41D5-4AFD-B4FF-0F4E1DB69569}" srcOrd="2" destOrd="0" presId="urn:microsoft.com/office/officeart/2018/2/layout/IconVerticalSolidList"/>
    <dgm:cxn modelId="{CE84DFD1-2C4F-4498-A010-7E492D3D2DDA}" type="presParOf" srcId="{C577360F-5FA2-4A30-A52C-ED73A7FF767F}" destId="{AF026D40-FF59-4264-AE9E-EC2CE98A779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99A8146-3945-4407-8BFF-610B7454B8CA}" type="doc">
      <dgm:prSet loTypeId="urn:microsoft.com/office/officeart/2005/8/layout/bList2" loCatId="list" qsTypeId="urn:microsoft.com/office/officeart/2005/8/quickstyle/simple5" qsCatId="simple" csTypeId="urn:microsoft.com/office/officeart/2005/8/colors/colorful1" csCatId="colorful" phldr="1"/>
      <dgm:spPr/>
    </dgm:pt>
    <dgm:pt modelId="{8C478E11-5AD7-430E-8C78-357D0D51130A}">
      <dgm:prSet phldr="0" custT="1"/>
      <dgm:spPr/>
      <dgm:t>
        <a:bodyPr/>
        <a:lstStyle/>
        <a:p>
          <a:r>
            <a:rPr lang="es-MX" sz="1800" noProof="0"/>
            <a:t>Fortalecimiento de la seguridad perimetral institucional.</a:t>
          </a:r>
          <a:endParaRPr lang="es-MX"/>
        </a:p>
      </dgm:t>
    </dgm:pt>
    <dgm:pt modelId="{B3689B4D-AAE5-47A7-A074-BFD3ED02766E}" type="parTrans" cxnId="{031B6B2F-ADB6-4B71-BEF5-A3769EB957FF}">
      <dgm:prSet/>
      <dgm:spPr/>
      <dgm:t>
        <a:bodyPr/>
        <a:lstStyle/>
        <a:p>
          <a:endParaRPr lang="es-MX"/>
        </a:p>
      </dgm:t>
    </dgm:pt>
    <dgm:pt modelId="{27E7EF8F-E355-4C5C-BA28-EC19B618B62D}" type="sibTrans" cxnId="{031B6B2F-ADB6-4B71-BEF5-A3769EB957FF}">
      <dgm:prSet/>
      <dgm:spPr/>
      <dgm:t>
        <a:bodyPr/>
        <a:lstStyle/>
        <a:p>
          <a:endParaRPr lang="es-MX"/>
        </a:p>
      </dgm:t>
    </dgm:pt>
    <dgm:pt modelId="{40D88175-9362-419B-98A7-A3C02FA94626}">
      <dgm:prSet phldr="0"/>
      <dgm:spPr/>
      <dgm:t>
        <a:bodyPr/>
        <a:lstStyle/>
        <a:p>
          <a:pPr algn="ctr" rtl="0"/>
          <a:r>
            <a:rPr lang="es-MX" noProof="0">
              <a:latin typeface="Calibri Light" panose="020F0302020204030204"/>
            </a:rPr>
            <a:t>Estatus de Proyecto</a:t>
          </a:r>
          <a:endParaRPr lang="es-MX" noProof="0"/>
        </a:p>
      </dgm:t>
    </dgm:pt>
    <dgm:pt modelId="{9D41CDE3-88C1-4290-9975-96B6DB78A305}" type="parTrans" cxnId="{589CD42F-DD06-4590-A2BD-8558C1FA4837}">
      <dgm:prSet/>
      <dgm:spPr/>
      <dgm:t>
        <a:bodyPr/>
        <a:lstStyle/>
        <a:p>
          <a:endParaRPr lang="es-MX"/>
        </a:p>
      </dgm:t>
    </dgm:pt>
    <dgm:pt modelId="{80830FF5-BB21-450D-B212-4B8865274B1B}" type="sibTrans" cxnId="{589CD42F-DD06-4590-A2BD-8558C1FA4837}">
      <dgm:prSet/>
      <dgm:spPr/>
      <dgm:t>
        <a:bodyPr/>
        <a:lstStyle/>
        <a:p>
          <a:endParaRPr lang="es-MX"/>
        </a:p>
      </dgm:t>
    </dgm:pt>
    <dgm:pt modelId="{A536BF0E-4494-4F4F-84AC-EEC19E896F7B}">
      <dgm:prSet phldr="0" custT="1"/>
      <dgm:spPr/>
      <dgm:t>
        <a:bodyPr/>
        <a:lstStyle/>
        <a:p>
          <a:pPr rtl="0"/>
          <a:r>
            <a:rPr lang="es-MX" sz="1800" b="0">
              <a:latin typeface="+mn-lt"/>
            </a:rPr>
            <a:t>Proyectos previos concluidos.</a:t>
          </a:r>
          <a:endParaRPr lang="es-MX" sz="1800" b="0">
            <a:latin typeface="+mn-lt"/>
            <a:ea typeface="+mn-lt"/>
            <a:cs typeface="+mn-lt"/>
          </a:endParaRPr>
        </a:p>
      </dgm:t>
    </dgm:pt>
    <dgm:pt modelId="{91DD3D43-372B-42EF-9283-1263600B45E2}" type="parTrans" cxnId="{F3E2907D-82E5-44B2-9894-8E4E5D955D15}">
      <dgm:prSet/>
      <dgm:spPr/>
      <dgm:t>
        <a:bodyPr/>
        <a:lstStyle/>
        <a:p>
          <a:endParaRPr lang="es-MX"/>
        </a:p>
      </dgm:t>
    </dgm:pt>
    <dgm:pt modelId="{C87CFCB7-0D97-4A3B-937B-9DB5006F2670}" type="sibTrans" cxnId="{F3E2907D-82E5-44B2-9894-8E4E5D955D15}">
      <dgm:prSet/>
      <dgm:spPr/>
      <dgm:t>
        <a:bodyPr/>
        <a:lstStyle/>
        <a:p>
          <a:endParaRPr lang="es-MX"/>
        </a:p>
      </dgm:t>
    </dgm:pt>
    <dgm:pt modelId="{CDBAEA1D-4F1A-4A93-B3DE-F8244790A97E}">
      <dgm:prSet phldr="0" custT="1"/>
      <dgm:spPr/>
      <dgm:t>
        <a:bodyPr/>
        <a:lstStyle/>
        <a:p>
          <a:pPr rtl="0"/>
          <a:r>
            <a:rPr lang="es-MX" sz="1800" b="0" kern="1200">
              <a:solidFill>
                <a:srgbClr val="000000"/>
              </a:solidFill>
              <a:latin typeface="Calibri" panose="020F0502020204030204"/>
              <a:ea typeface="Calibri" panose="020F0502020204030204"/>
              <a:cs typeface="Calibri" panose="020F0502020204030204"/>
            </a:rPr>
            <a:t>Internet </a:t>
          </a:r>
          <a:r>
            <a:rPr lang="es-MX" sz="1800" b="0" kern="1200" noProof="0">
              <a:solidFill>
                <a:srgbClr val="000000"/>
              </a:solidFill>
              <a:latin typeface="Calibri" panose="020F0502020204030204"/>
              <a:ea typeface="Calibri" panose="020F0502020204030204"/>
              <a:cs typeface="Calibri" panose="020F0502020204030204"/>
            </a:rPr>
            <a:t>mediante compra consolidada </a:t>
          </a:r>
        </a:p>
      </dgm:t>
    </dgm:pt>
    <dgm:pt modelId="{82169582-E959-406F-B46D-A7240C7E2F73}" type="parTrans" cxnId="{108F38BB-A311-44F8-9242-2F8B0085C050}">
      <dgm:prSet/>
      <dgm:spPr/>
      <dgm:t>
        <a:bodyPr/>
        <a:lstStyle/>
        <a:p>
          <a:endParaRPr lang="es-MX"/>
        </a:p>
      </dgm:t>
    </dgm:pt>
    <dgm:pt modelId="{CED556C0-7304-49E5-9283-CB709C29B744}" type="sibTrans" cxnId="{108F38BB-A311-44F8-9242-2F8B0085C050}">
      <dgm:prSet/>
      <dgm:spPr/>
      <dgm:t>
        <a:bodyPr/>
        <a:lstStyle/>
        <a:p>
          <a:endParaRPr lang="es-MX"/>
        </a:p>
      </dgm:t>
    </dgm:pt>
    <dgm:pt modelId="{7D9AB741-B97D-4BE5-B38C-D83E9D580BE6}">
      <dgm:prSet phldr="0"/>
      <dgm:spPr/>
      <dgm:t>
        <a:bodyPr/>
        <a:lstStyle/>
        <a:p>
          <a:pPr algn="ctr" rtl="0"/>
          <a:r>
            <a:rPr lang="es-MX" noProof="0">
              <a:latin typeface="Calibri Light" panose="020F0302020204030204"/>
            </a:rPr>
            <a:t>Infraestructura Tecnológica</a:t>
          </a:r>
          <a:endParaRPr lang="es-MX" noProof="0"/>
        </a:p>
      </dgm:t>
    </dgm:pt>
    <dgm:pt modelId="{7CBE93B5-8624-4090-BC3B-98E0EB59ACAF}" type="parTrans" cxnId="{21D140FD-B325-40D9-9023-8C15EEFA8342}">
      <dgm:prSet/>
      <dgm:spPr/>
      <dgm:t>
        <a:bodyPr/>
        <a:lstStyle/>
        <a:p>
          <a:endParaRPr lang="es-MX"/>
        </a:p>
      </dgm:t>
    </dgm:pt>
    <dgm:pt modelId="{D5F676B0-6B23-40F4-8CD2-D85CEC6D8B54}" type="sibTrans" cxnId="{21D140FD-B325-40D9-9023-8C15EEFA8342}">
      <dgm:prSet/>
      <dgm:spPr/>
      <dgm:t>
        <a:bodyPr/>
        <a:lstStyle/>
        <a:p>
          <a:endParaRPr lang="es-MX"/>
        </a:p>
      </dgm:t>
    </dgm:pt>
    <dgm:pt modelId="{46D4EBB6-C5A8-446B-BF70-5E6974A221E0}">
      <dgm:prSet phldr="0"/>
      <dgm:spPr/>
      <dgm:t>
        <a:bodyPr/>
        <a:lstStyle/>
        <a:p>
          <a:pPr rtl="0"/>
          <a:r>
            <a:rPr lang="es-MX" sz="1800" b="0">
              <a:solidFill>
                <a:srgbClr val="000000"/>
              </a:solidFill>
              <a:latin typeface="+mn-lt"/>
              <a:ea typeface="+mn-lt"/>
              <a:cs typeface="+mn-lt"/>
            </a:rPr>
            <a:t>Soporte transversal a procesos de digitalización institucional.</a:t>
          </a:r>
        </a:p>
      </dgm:t>
    </dgm:pt>
    <dgm:pt modelId="{FF67EC9F-15A3-4482-A8B6-1BD1B647D7E0}" type="parTrans" cxnId="{CB221379-465F-42D1-B2A0-CAD477E02A2E}">
      <dgm:prSet/>
      <dgm:spPr/>
      <dgm:t>
        <a:bodyPr/>
        <a:lstStyle/>
        <a:p>
          <a:endParaRPr lang="es-MX"/>
        </a:p>
      </dgm:t>
    </dgm:pt>
    <dgm:pt modelId="{69A9A4D1-A950-4039-BEA0-C1775CCC1253}" type="sibTrans" cxnId="{CB221379-465F-42D1-B2A0-CAD477E02A2E}">
      <dgm:prSet/>
      <dgm:spPr/>
      <dgm:t>
        <a:bodyPr/>
        <a:lstStyle/>
        <a:p>
          <a:endParaRPr lang="es-MX"/>
        </a:p>
      </dgm:t>
    </dgm:pt>
    <dgm:pt modelId="{745B6FDB-6E3F-4D44-A324-EF2E423D1C2B}">
      <dgm:prSet phldr="0"/>
      <dgm:spPr/>
      <dgm:t>
        <a:bodyPr/>
        <a:lstStyle/>
        <a:p>
          <a:pPr algn="l" rtl="0"/>
          <a:r>
            <a:rPr lang="es-MX" noProof="0">
              <a:latin typeface="Calibri Light" panose="020F0302020204030204"/>
            </a:rPr>
            <a:t>Licitaciones de Servicios</a:t>
          </a:r>
          <a:endParaRPr lang="es-MX"/>
        </a:p>
        <a:p>
          <a:endParaRPr lang="es-MX"/>
        </a:p>
      </dgm:t>
    </dgm:pt>
    <dgm:pt modelId="{A2407115-42C7-4D43-BB48-CE9F76302A6A}" type="parTrans" cxnId="{703B6838-4024-40C1-AEF1-EB4384186D2E}">
      <dgm:prSet/>
      <dgm:spPr/>
      <dgm:t>
        <a:bodyPr/>
        <a:lstStyle/>
        <a:p>
          <a:endParaRPr lang="es-MX"/>
        </a:p>
      </dgm:t>
    </dgm:pt>
    <dgm:pt modelId="{93C65C00-248E-4661-A747-2837E2DE75FE}" type="sibTrans" cxnId="{703B6838-4024-40C1-AEF1-EB4384186D2E}">
      <dgm:prSet/>
      <dgm:spPr/>
      <dgm:t>
        <a:bodyPr/>
        <a:lstStyle/>
        <a:p>
          <a:endParaRPr lang="es-MX"/>
        </a:p>
      </dgm:t>
    </dgm:pt>
    <dgm:pt modelId="{1FE4E8D5-66A1-46A7-BEC4-4B46DFB35485}" type="pres">
      <dgm:prSet presAssocID="{999A8146-3945-4407-8BFF-610B7454B8CA}" presName="diagram" presStyleCnt="0">
        <dgm:presLayoutVars>
          <dgm:dir/>
          <dgm:animLvl val="lvl"/>
          <dgm:resizeHandles val="exact"/>
        </dgm:presLayoutVars>
      </dgm:prSet>
      <dgm:spPr/>
    </dgm:pt>
    <dgm:pt modelId="{A0BC7EC4-1935-46C4-99FE-8548E6DC1734}" type="pres">
      <dgm:prSet presAssocID="{40D88175-9362-419B-98A7-A3C02FA94626}" presName="compNode" presStyleCnt="0"/>
      <dgm:spPr/>
    </dgm:pt>
    <dgm:pt modelId="{F2D9EE93-DCF7-40F9-A505-99C7837F9D65}" type="pres">
      <dgm:prSet presAssocID="{40D88175-9362-419B-98A7-A3C02FA94626}" presName="childRect" presStyleLbl="bgAcc1" presStyleIdx="0" presStyleCnt="3" custScaleX="106830" custScaleY="94342">
        <dgm:presLayoutVars>
          <dgm:bulletEnabled val="1"/>
        </dgm:presLayoutVars>
      </dgm:prSet>
      <dgm:spPr/>
    </dgm:pt>
    <dgm:pt modelId="{83FE6D06-B738-444A-BBCC-A1F7E14C20BD}" type="pres">
      <dgm:prSet presAssocID="{40D88175-9362-419B-98A7-A3C02FA94626}" presName="parentText" presStyleLbl="node1" presStyleIdx="0" presStyleCnt="0">
        <dgm:presLayoutVars>
          <dgm:chMax val="0"/>
          <dgm:bulletEnabled val="1"/>
        </dgm:presLayoutVars>
      </dgm:prSet>
      <dgm:spPr/>
    </dgm:pt>
    <dgm:pt modelId="{303511F0-5A99-4EBC-8FF7-73AC87A90849}" type="pres">
      <dgm:prSet presAssocID="{40D88175-9362-419B-98A7-A3C02FA94626}" presName="parentRect" presStyleLbl="alignNode1" presStyleIdx="0" presStyleCnt="3" custScaleX="108832" custScaleY="120204" custLinFactNeighborY="-946"/>
      <dgm:spPr/>
    </dgm:pt>
    <dgm:pt modelId="{3423EBF6-D283-4A43-A4B4-3E77B42A16BF}" type="pres">
      <dgm:prSet presAssocID="{40D88175-9362-419B-98A7-A3C02FA94626}" presName="adorn" presStyleLbl="fgAccFollowNode1" presStyleIdx="0" presStyleCnt="3" custScaleX="90847" custScaleY="74021" custLinFactNeighborX="-20830" custLinFactNeighborY="-22565"/>
      <dgm:spPr>
        <a:blipFill>
          <a:blip xmlns:r="http://schemas.openxmlformats.org/officeDocument/2006/relationships">
            <a:extLst>
              <a:ext uri="{96DAC541-7B7A-43D3-8B79-37D633B846F1}">
                <asvg:svgBlip xmlns:asvg="http://schemas.microsoft.com/office/drawing/2016/SVG/main" r:embed="rId1"/>
              </a:ext>
            </a:extLst>
          </a:blip>
          <a:srcRect/>
          <a:stretch>
            <a:fillRect/>
          </a:stretch>
        </a:blipFill>
      </dgm:spPr>
      <dgm:extLst>
        <a:ext uri="{E40237B7-FDA0-4F09-8148-C483321AD2D9}">
          <dgm14:cNvPr xmlns:dgm14="http://schemas.microsoft.com/office/drawing/2010/diagram" id="0" name="" descr="Internet con relleno sólido"/>
        </a:ext>
      </dgm:extLst>
    </dgm:pt>
    <dgm:pt modelId="{72CDAC23-77CA-421B-B761-3A5D3F69D25F}" type="pres">
      <dgm:prSet presAssocID="{80830FF5-BB21-450D-B212-4B8865274B1B}" presName="sibTrans" presStyleLbl="sibTrans2D1" presStyleIdx="0" presStyleCnt="0"/>
      <dgm:spPr/>
    </dgm:pt>
    <dgm:pt modelId="{04EBD511-D83E-4947-BC34-03793660BEAC}" type="pres">
      <dgm:prSet presAssocID="{745B6FDB-6E3F-4D44-A324-EF2E423D1C2B}" presName="compNode" presStyleCnt="0"/>
      <dgm:spPr/>
    </dgm:pt>
    <dgm:pt modelId="{83A39AC7-13DC-4286-8228-AA163B92838E}" type="pres">
      <dgm:prSet presAssocID="{745B6FDB-6E3F-4D44-A324-EF2E423D1C2B}" presName="childRect" presStyleLbl="bgAcc1" presStyleIdx="1" presStyleCnt="3" custLinFactNeighborX="762" custLinFactNeighborY="1225">
        <dgm:presLayoutVars>
          <dgm:bulletEnabled val="1"/>
        </dgm:presLayoutVars>
      </dgm:prSet>
      <dgm:spPr/>
    </dgm:pt>
    <dgm:pt modelId="{00286BF3-2831-4857-BA26-FEACB808C0E8}" type="pres">
      <dgm:prSet presAssocID="{745B6FDB-6E3F-4D44-A324-EF2E423D1C2B}" presName="parentText" presStyleLbl="node1" presStyleIdx="0" presStyleCnt="0">
        <dgm:presLayoutVars>
          <dgm:chMax val="0"/>
          <dgm:bulletEnabled val="1"/>
        </dgm:presLayoutVars>
      </dgm:prSet>
      <dgm:spPr/>
    </dgm:pt>
    <dgm:pt modelId="{E3EC2C77-0469-4F37-9A28-BC0EEA0655F3}" type="pres">
      <dgm:prSet presAssocID="{745B6FDB-6E3F-4D44-A324-EF2E423D1C2B}" presName="parentRect" presStyleLbl="alignNode1" presStyleIdx="1" presStyleCnt="3"/>
      <dgm:spPr/>
    </dgm:pt>
    <dgm:pt modelId="{83A67DC1-37CF-48E5-A514-D8E44C3FFF9D}" type="pres">
      <dgm:prSet presAssocID="{745B6FDB-6E3F-4D44-A324-EF2E423D1C2B}" presName="adorn" presStyleLbl="fgAccFollowNode1" presStyleIdx="1" presStyleCnt="3"/>
      <dgm:spPr/>
    </dgm:pt>
    <dgm:pt modelId="{F40FDED0-698D-49EC-96DA-4DDB3BE463E3}" type="pres">
      <dgm:prSet presAssocID="{93C65C00-248E-4661-A747-2837E2DE75FE}" presName="sibTrans" presStyleLbl="sibTrans2D1" presStyleIdx="0" presStyleCnt="0"/>
      <dgm:spPr/>
    </dgm:pt>
    <dgm:pt modelId="{89BC38E4-4BAA-4D91-87D0-EB6DA9F93233}" type="pres">
      <dgm:prSet presAssocID="{7D9AB741-B97D-4BE5-B38C-D83E9D580BE6}" presName="compNode" presStyleCnt="0"/>
      <dgm:spPr/>
    </dgm:pt>
    <dgm:pt modelId="{9B9BD183-2ED4-48B5-9BE0-D92DBF4B1139}" type="pres">
      <dgm:prSet presAssocID="{7D9AB741-B97D-4BE5-B38C-D83E9D580BE6}" presName="childRect" presStyleLbl="bgAcc1" presStyleIdx="2" presStyleCnt="3" custLinFactNeighborX="19" custLinFactNeighborY="-1979">
        <dgm:presLayoutVars>
          <dgm:bulletEnabled val="1"/>
        </dgm:presLayoutVars>
      </dgm:prSet>
      <dgm:spPr/>
    </dgm:pt>
    <dgm:pt modelId="{1B2698F2-B91F-4083-B3C7-CF73B7A3FA7B}" type="pres">
      <dgm:prSet presAssocID="{7D9AB741-B97D-4BE5-B38C-D83E9D580BE6}" presName="parentText" presStyleLbl="node1" presStyleIdx="0" presStyleCnt="0">
        <dgm:presLayoutVars>
          <dgm:chMax val="0"/>
          <dgm:bulletEnabled val="1"/>
        </dgm:presLayoutVars>
      </dgm:prSet>
      <dgm:spPr/>
    </dgm:pt>
    <dgm:pt modelId="{CB796E90-309E-46AC-8F9A-C59995C5DDD0}" type="pres">
      <dgm:prSet presAssocID="{7D9AB741-B97D-4BE5-B38C-D83E9D580BE6}" presName="parentRect" presStyleLbl="alignNode1" presStyleIdx="2" presStyleCnt="3" custLinFactNeighborX="598" custLinFactNeighborY="1864"/>
      <dgm:spPr/>
    </dgm:pt>
    <dgm:pt modelId="{8837620B-00EB-4293-9C12-8088372AF3C9}" type="pres">
      <dgm:prSet presAssocID="{7D9AB741-B97D-4BE5-B38C-D83E9D580BE6}" presName="adorn" presStyleLbl="fgAccFollowNode1" presStyleIdx="2" presStyleCnt="3" custScaleX="90175" custScaleY="84838" custLinFactNeighborX="-21367" custLinFactNeighborY="-18804"/>
      <dgm:spPr>
        <a:blipFill>
          <a:blip xmlns:r="http://schemas.openxmlformats.org/officeDocument/2006/relationships">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Conectado desconectado con relleno sólido"/>
        </a:ext>
      </dgm:extLst>
    </dgm:pt>
  </dgm:ptLst>
  <dgm:cxnLst>
    <dgm:cxn modelId="{C9E1A817-5F74-4C29-A8B0-C0DEBA2B8F9A}" type="presOf" srcId="{40D88175-9362-419B-98A7-A3C02FA94626}" destId="{83FE6D06-B738-444A-BBCC-A1F7E14C20BD}" srcOrd="0" destOrd="0" presId="urn:microsoft.com/office/officeart/2005/8/layout/bList2"/>
    <dgm:cxn modelId="{D2397E1B-F5F3-40DF-8A1D-03ECC4628EED}" type="presOf" srcId="{7D9AB741-B97D-4BE5-B38C-D83E9D580BE6}" destId="{CB796E90-309E-46AC-8F9A-C59995C5DDD0}" srcOrd="1" destOrd="0" presId="urn:microsoft.com/office/officeart/2005/8/layout/bList2"/>
    <dgm:cxn modelId="{B0872A22-4114-4B15-A445-3FF31609A635}" type="presOf" srcId="{745B6FDB-6E3F-4D44-A324-EF2E423D1C2B}" destId="{E3EC2C77-0469-4F37-9A28-BC0EEA0655F3}" srcOrd="1" destOrd="0" presId="urn:microsoft.com/office/officeart/2005/8/layout/bList2"/>
    <dgm:cxn modelId="{302E8B26-5DF1-432E-BBCC-4E4950E8DA35}" type="presOf" srcId="{46D4EBB6-C5A8-446B-BF70-5E6974A221E0}" destId="{F2D9EE93-DCF7-40F9-A505-99C7837F9D65}" srcOrd="0" destOrd="1" presId="urn:microsoft.com/office/officeart/2005/8/layout/bList2"/>
    <dgm:cxn modelId="{031B6B2F-ADB6-4B71-BEF5-A3769EB957FF}" srcId="{7D9AB741-B97D-4BE5-B38C-D83E9D580BE6}" destId="{8C478E11-5AD7-430E-8C78-357D0D51130A}" srcOrd="0" destOrd="0" parTransId="{B3689B4D-AAE5-47A7-A074-BFD3ED02766E}" sibTransId="{27E7EF8F-E355-4C5C-BA28-EC19B618B62D}"/>
    <dgm:cxn modelId="{589CD42F-DD06-4590-A2BD-8558C1FA4837}" srcId="{999A8146-3945-4407-8BFF-610B7454B8CA}" destId="{40D88175-9362-419B-98A7-A3C02FA94626}" srcOrd="0" destOrd="0" parTransId="{9D41CDE3-88C1-4290-9975-96B6DB78A305}" sibTransId="{80830FF5-BB21-450D-B212-4B8865274B1B}"/>
    <dgm:cxn modelId="{703B6838-4024-40C1-AEF1-EB4384186D2E}" srcId="{999A8146-3945-4407-8BFF-610B7454B8CA}" destId="{745B6FDB-6E3F-4D44-A324-EF2E423D1C2B}" srcOrd="1" destOrd="0" parTransId="{A2407115-42C7-4D43-BB48-CE9F76302A6A}" sibTransId="{93C65C00-248E-4661-A747-2837E2DE75FE}"/>
    <dgm:cxn modelId="{71D94869-BE4B-407B-9281-2A9E3FC15003}" type="presOf" srcId="{999A8146-3945-4407-8BFF-610B7454B8CA}" destId="{1FE4E8D5-66A1-46A7-BEC4-4B46DFB35485}" srcOrd="0" destOrd="0" presId="urn:microsoft.com/office/officeart/2005/8/layout/bList2"/>
    <dgm:cxn modelId="{5AAF904A-4D6A-456C-B21C-6D45B91C62BD}" type="presOf" srcId="{8C478E11-5AD7-430E-8C78-357D0D51130A}" destId="{9B9BD183-2ED4-48B5-9BE0-D92DBF4B1139}" srcOrd="0" destOrd="0" presId="urn:microsoft.com/office/officeart/2005/8/layout/bList2"/>
    <dgm:cxn modelId="{E6FC4B72-72BD-4153-ABFB-F46259C974C4}" type="presOf" srcId="{745B6FDB-6E3F-4D44-A324-EF2E423D1C2B}" destId="{00286BF3-2831-4857-BA26-FEACB808C0E8}" srcOrd="0" destOrd="0" presId="urn:microsoft.com/office/officeart/2005/8/layout/bList2"/>
    <dgm:cxn modelId="{524FAE56-692B-4D83-8ABB-D780E8D03952}" type="presOf" srcId="{A536BF0E-4494-4F4F-84AC-EEC19E896F7B}" destId="{F2D9EE93-DCF7-40F9-A505-99C7837F9D65}" srcOrd="0" destOrd="0" presId="urn:microsoft.com/office/officeart/2005/8/layout/bList2"/>
    <dgm:cxn modelId="{CB221379-465F-42D1-B2A0-CAD477E02A2E}" srcId="{40D88175-9362-419B-98A7-A3C02FA94626}" destId="{46D4EBB6-C5A8-446B-BF70-5E6974A221E0}" srcOrd="1" destOrd="0" parTransId="{FF67EC9F-15A3-4482-A8B6-1BD1B647D7E0}" sibTransId="{69A9A4D1-A950-4039-BEA0-C1775CCC1253}"/>
    <dgm:cxn modelId="{F3E2907D-82E5-44B2-9894-8E4E5D955D15}" srcId="{40D88175-9362-419B-98A7-A3C02FA94626}" destId="{A536BF0E-4494-4F4F-84AC-EEC19E896F7B}" srcOrd="0" destOrd="0" parTransId="{91DD3D43-372B-42EF-9283-1263600B45E2}" sibTransId="{C87CFCB7-0D97-4A3B-937B-9DB5006F2670}"/>
    <dgm:cxn modelId="{5DEC6E8E-082B-4396-ADA7-431026D90137}" type="presOf" srcId="{80830FF5-BB21-450D-B212-4B8865274B1B}" destId="{72CDAC23-77CA-421B-B761-3A5D3F69D25F}" srcOrd="0" destOrd="0" presId="urn:microsoft.com/office/officeart/2005/8/layout/bList2"/>
    <dgm:cxn modelId="{6D77B89D-B4F5-47C9-9E8F-1BF587AD059C}" type="presOf" srcId="{40D88175-9362-419B-98A7-A3C02FA94626}" destId="{303511F0-5A99-4EBC-8FF7-73AC87A90849}" srcOrd="1" destOrd="0" presId="urn:microsoft.com/office/officeart/2005/8/layout/bList2"/>
    <dgm:cxn modelId="{8E5502A8-71C9-4045-868F-BA2060B57AA1}" type="presOf" srcId="{7D9AB741-B97D-4BE5-B38C-D83E9D580BE6}" destId="{1B2698F2-B91F-4083-B3C7-CF73B7A3FA7B}" srcOrd="0" destOrd="0" presId="urn:microsoft.com/office/officeart/2005/8/layout/bList2"/>
    <dgm:cxn modelId="{BB3D46AF-8FFD-4852-8954-00E4B8A8F1FF}" type="presOf" srcId="{CDBAEA1D-4F1A-4A93-B3DE-F8244790A97E}" destId="{83A39AC7-13DC-4286-8228-AA163B92838E}" srcOrd="0" destOrd="0" presId="urn:microsoft.com/office/officeart/2005/8/layout/bList2"/>
    <dgm:cxn modelId="{108F38BB-A311-44F8-9242-2F8B0085C050}" srcId="{745B6FDB-6E3F-4D44-A324-EF2E423D1C2B}" destId="{CDBAEA1D-4F1A-4A93-B3DE-F8244790A97E}" srcOrd="0" destOrd="0" parTransId="{82169582-E959-406F-B46D-A7240C7E2F73}" sibTransId="{CED556C0-7304-49E5-9283-CB709C29B744}"/>
    <dgm:cxn modelId="{E76ED2C7-E4BF-4FC4-AB25-7C47DFEC496B}" type="presOf" srcId="{93C65C00-248E-4661-A747-2837E2DE75FE}" destId="{F40FDED0-698D-49EC-96DA-4DDB3BE463E3}" srcOrd="0" destOrd="0" presId="urn:microsoft.com/office/officeart/2005/8/layout/bList2"/>
    <dgm:cxn modelId="{21D140FD-B325-40D9-9023-8C15EEFA8342}" srcId="{999A8146-3945-4407-8BFF-610B7454B8CA}" destId="{7D9AB741-B97D-4BE5-B38C-D83E9D580BE6}" srcOrd="2" destOrd="0" parTransId="{7CBE93B5-8624-4090-BC3B-98E0EB59ACAF}" sibTransId="{D5F676B0-6B23-40F4-8CD2-D85CEC6D8B54}"/>
    <dgm:cxn modelId="{E95A3B90-8F69-482F-8D9E-3719112124AC}" type="presParOf" srcId="{1FE4E8D5-66A1-46A7-BEC4-4B46DFB35485}" destId="{A0BC7EC4-1935-46C4-99FE-8548E6DC1734}" srcOrd="0" destOrd="0" presId="urn:microsoft.com/office/officeart/2005/8/layout/bList2"/>
    <dgm:cxn modelId="{093FA0FD-EB81-4FF5-A90D-9BC1A87E1AE9}" type="presParOf" srcId="{A0BC7EC4-1935-46C4-99FE-8548E6DC1734}" destId="{F2D9EE93-DCF7-40F9-A505-99C7837F9D65}" srcOrd="0" destOrd="0" presId="urn:microsoft.com/office/officeart/2005/8/layout/bList2"/>
    <dgm:cxn modelId="{B0A2B824-F8CA-4B28-9CA6-7E84B823DB85}" type="presParOf" srcId="{A0BC7EC4-1935-46C4-99FE-8548E6DC1734}" destId="{83FE6D06-B738-444A-BBCC-A1F7E14C20BD}" srcOrd="1" destOrd="0" presId="urn:microsoft.com/office/officeart/2005/8/layout/bList2"/>
    <dgm:cxn modelId="{A705464A-9146-4804-8DC5-426C9A1EFA93}" type="presParOf" srcId="{A0BC7EC4-1935-46C4-99FE-8548E6DC1734}" destId="{303511F0-5A99-4EBC-8FF7-73AC87A90849}" srcOrd="2" destOrd="0" presId="urn:microsoft.com/office/officeart/2005/8/layout/bList2"/>
    <dgm:cxn modelId="{D7F69049-E850-470D-8065-CB9D506B870F}" type="presParOf" srcId="{A0BC7EC4-1935-46C4-99FE-8548E6DC1734}" destId="{3423EBF6-D283-4A43-A4B4-3E77B42A16BF}" srcOrd="3" destOrd="0" presId="urn:microsoft.com/office/officeart/2005/8/layout/bList2"/>
    <dgm:cxn modelId="{80171F39-DE7A-45C1-B596-3170765756A3}" type="presParOf" srcId="{1FE4E8D5-66A1-46A7-BEC4-4B46DFB35485}" destId="{72CDAC23-77CA-421B-B761-3A5D3F69D25F}" srcOrd="1" destOrd="0" presId="urn:microsoft.com/office/officeart/2005/8/layout/bList2"/>
    <dgm:cxn modelId="{4DC55759-4740-4B62-A691-69543E4A2C75}" type="presParOf" srcId="{1FE4E8D5-66A1-46A7-BEC4-4B46DFB35485}" destId="{04EBD511-D83E-4947-BC34-03793660BEAC}" srcOrd="2" destOrd="0" presId="urn:microsoft.com/office/officeart/2005/8/layout/bList2"/>
    <dgm:cxn modelId="{016D6C3C-77AD-488B-8299-E18719A569BC}" type="presParOf" srcId="{04EBD511-D83E-4947-BC34-03793660BEAC}" destId="{83A39AC7-13DC-4286-8228-AA163B92838E}" srcOrd="0" destOrd="0" presId="urn:microsoft.com/office/officeart/2005/8/layout/bList2"/>
    <dgm:cxn modelId="{317DB5DB-60AB-4FA7-9BEB-0D2E5BC9C9C4}" type="presParOf" srcId="{04EBD511-D83E-4947-BC34-03793660BEAC}" destId="{00286BF3-2831-4857-BA26-FEACB808C0E8}" srcOrd="1" destOrd="0" presId="urn:microsoft.com/office/officeart/2005/8/layout/bList2"/>
    <dgm:cxn modelId="{5F9B68A0-8702-45C2-8CAF-8D684814EFFE}" type="presParOf" srcId="{04EBD511-D83E-4947-BC34-03793660BEAC}" destId="{E3EC2C77-0469-4F37-9A28-BC0EEA0655F3}" srcOrd="2" destOrd="0" presId="urn:microsoft.com/office/officeart/2005/8/layout/bList2"/>
    <dgm:cxn modelId="{CEFA7C18-FAA5-4D81-9A30-64C9BBBEF27E}" type="presParOf" srcId="{04EBD511-D83E-4947-BC34-03793660BEAC}" destId="{83A67DC1-37CF-48E5-A514-D8E44C3FFF9D}" srcOrd="3" destOrd="0" presId="urn:microsoft.com/office/officeart/2005/8/layout/bList2"/>
    <dgm:cxn modelId="{3776E2D8-08A4-488B-883F-55DCDA26705D}" type="presParOf" srcId="{1FE4E8D5-66A1-46A7-BEC4-4B46DFB35485}" destId="{F40FDED0-698D-49EC-96DA-4DDB3BE463E3}" srcOrd="3" destOrd="0" presId="urn:microsoft.com/office/officeart/2005/8/layout/bList2"/>
    <dgm:cxn modelId="{2E464194-C88A-42C8-8A6E-25A4E95CFA20}" type="presParOf" srcId="{1FE4E8D5-66A1-46A7-BEC4-4B46DFB35485}" destId="{89BC38E4-4BAA-4D91-87D0-EB6DA9F93233}" srcOrd="4" destOrd="0" presId="urn:microsoft.com/office/officeart/2005/8/layout/bList2"/>
    <dgm:cxn modelId="{A79771C9-0728-4B96-A587-42ABCF75953C}" type="presParOf" srcId="{89BC38E4-4BAA-4D91-87D0-EB6DA9F93233}" destId="{9B9BD183-2ED4-48B5-9BE0-D92DBF4B1139}" srcOrd="0" destOrd="0" presId="urn:microsoft.com/office/officeart/2005/8/layout/bList2"/>
    <dgm:cxn modelId="{D7DBF9C1-8EEC-42F2-AD8F-F8CDD4D98F47}" type="presParOf" srcId="{89BC38E4-4BAA-4D91-87D0-EB6DA9F93233}" destId="{1B2698F2-B91F-4083-B3C7-CF73B7A3FA7B}" srcOrd="1" destOrd="0" presId="urn:microsoft.com/office/officeart/2005/8/layout/bList2"/>
    <dgm:cxn modelId="{8778009C-09CC-44F5-B09B-C08FF45F8897}" type="presParOf" srcId="{89BC38E4-4BAA-4D91-87D0-EB6DA9F93233}" destId="{CB796E90-309E-46AC-8F9A-C59995C5DDD0}" srcOrd="2" destOrd="0" presId="urn:microsoft.com/office/officeart/2005/8/layout/bList2"/>
    <dgm:cxn modelId="{135EF9D3-5E9A-4C4E-9FEE-628F9308AF94}" type="presParOf" srcId="{89BC38E4-4BAA-4D91-87D0-EB6DA9F93233}" destId="{8837620B-00EB-4293-9C12-8088372AF3C9}" srcOrd="3" destOrd="0" presId="urn:microsoft.com/office/officeart/2005/8/layout/b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C26798-9690-4E02-9D4C-1BE2C104BA79}">
      <dsp:nvSpPr>
        <dsp:cNvPr id="0" name=""/>
        <dsp:cNvSpPr/>
      </dsp:nvSpPr>
      <dsp:spPr>
        <a:xfrm>
          <a:off x="0" y="0"/>
          <a:ext cx="7533259" cy="6715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s-MX" sz="2800" b="1" kern="1200" noProof="0"/>
            <a:t>Orden del Día</a:t>
          </a:r>
          <a:endParaRPr lang="es-MX" sz="2800" kern="1200" noProof="0"/>
        </a:p>
      </dsp:txBody>
      <dsp:txXfrm>
        <a:off x="32784" y="32784"/>
        <a:ext cx="7467691" cy="606012"/>
      </dsp:txXfrm>
    </dsp:sp>
    <dsp:sp modelId="{218C3F50-12A8-4B24-88CD-0D059084D764}">
      <dsp:nvSpPr>
        <dsp:cNvPr id="0" name=""/>
        <dsp:cNvSpPr/>
      </dsp:nvSpPr>
      <dsp:spPr>
        <a:xfrm>
          <a:off x="0" y="680755"/>
          <a:ext cx="7533259" cy="3419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9181"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s-MX" sz="2000" b="0" kern="1200" noProof="0"/>
            <a:t>Bienvenida </a:t>
          </a:r>
          <a:r>
            <a:rPr lang="es-MX" sz="2000" kern="1200" noProof="0"/>
            <a:t>a la </a:t>
          </a:r>
          <a:r>
            <a:rPr lang="es-MX" sz="2000" kern="1200" noProof="0">
              <a:ea typeface="Calibri"/>
              <a:cs typeface="Calibri"/>
            </a:rPr>
            <a:t>Sesión Ordinaria de COCODI.</a:t>
          </a:r>
          <a:endParaRPr lang="es-MX" sz="2000" kern="1200" noProof="0"/>
        </a:p>
        <a:p>
          <a:pPr marL="228600" lvl="1" indent="-228600" algn="l" defTabSz="889000">
            <a:lnSpc>
              <a:spcPct val="90000"/>
            </a:lnSpc>
            <a:spcBef>
              <a:spcPct val="0"/>
            </a:spcBef>
            <a:spcAft>
              <a:spcPct val="20000"/>
            </a:spcAft>
            <a:buChar char="•"/>
          </a:pPr>
          <a:r>
            <a:rPr lang="es-MX" sz="2000" kern="1200" noProof="0"/>
            <a:t>Verificación de asistencia y Declaración del Quorum Legal</a:t>
          </a:r>
        </a:p>
        <a:p>
          <a:pPr marL="228600" lvl="1" indent="-228600" algn="l" defTabSz="889000">
            <a:lnSpc>
              <a:spcPct val="90000"/>
            </a:lnSpc>
            <a:spcBef>
              <a:spcPct val="0"/>
            </a:spcBef>
            <a:spcAft>
              <a:spcPct val="20000"/>
            </a:spcAft>
            <a:buChar char="•"/>
          </a:pPr>
          <a:r>
            <a:rPr lang="es-MX" sz="2000" kern="1200" noProof="0"/>
            <a:t>Lectura y Aprobación del Orden del Día </a:t>
          </a:r>
        </a:p>
        <a:p>
          <a:pPr marL="228600" lvl="1" indent="-228600" algn="l" defTabSz="889000">
            <a:lnSpc>
              <a:spcPct val="90000"/>
            </a:lnSpc>
            <a:spcBef>
              <a:spcPct val="0"/>
            </a:spcBef>
            <a:spcAft>
              <a:spcPct val="20000"/>
            </a:spcAft>
            <a:buChar char="•"/>
          </a:pPr>
          <a:r>
            <a:rPr lang="es-MX" sz="2000" kern="1200" noProof="0"/>
            <a:t>Ratificación del Acta de la Sesión Anterior</a:t>
          </a:r>
        </a:p>
        <a:p>
          <a:pPr marL="228600" lvl="1" indent="-228600" algn="l" defTabSz="889000">
            <a:lnSpc>
              <a:spcPct val="90000"/>
            </a:lnSpc>
            <a:spcBef>
              <a:spcPct val="0"/>
            </a:spcBef>
            <a:spcAft>
              <a:spcPct val="20000"/>
            </a:spcAft>
            <a:buChar char="•"/>
          </a:pPr>
          <a:r>
            <a:rPr lang="es-MX" sz="2000" kern="1200" noProof="0"/>
            <a:t>Seguimiento de Acuerdos</a:t>
          </a:r>
        </a:p>
        <a:p>
          <a:pPr marL="228600" lvl="1" indent="-228600" algn="l" defTabSz="889000">
            <a:lnSpc>
              <a:spcPct val="90000"/>
            </a:lnSpc>
            <a:spcBef>
              <a:spcPct val="0"/>
            </a:spcBef>
            <a:spcAft>
              <a:spcPct val="20000"/>
            </a:spcAft>
            <a:buChar char="•"/>
          </a:pPr>
          <a:r>
            <a:rPr lang="es-MX" sz="2000" kern="1200" noProof="0"/>
            <a:t>Desahogo de Temas</a:t>
          </a:r>
        </a:p>
        <a:p>
          <a:pPr marL="228600" lvl="1" indent="-228600" algn="l" defTabSz="889000">
            <a:lnSpc>
              <a:spcPct val="90000"/>
            </a:lnSpc>
            <a:spcBef>
              <a:spcPct val="0"/>
            </a:spcBef>
            <a:spcAft>
              <a:spcPct val="20000"/>
            </a:spcAft>
            <a:buChar char="•"/>
          </a:pPr>
          <a:r>
            <a:rPr lang="es-MX" sz="2000" kern="1200" noProof="0"/>
            <a:t>Asuntos Generales</a:t>
          </a:r>
        </a:p>
        <a:p>
          <a:pPr marL="228600" lvl="1" indent="-228600" algn="l" defTabSz="889000">
            <a:lnSpc>
              <a:spcPct val="90000"/>
            </a:lnSpc>
            <a:spcBef>
              <a:spcPct val="0"/>
            </a:spcBef>
            <a:spcAft>
              <a:spcPct val="20000"/>
            </a:spcAft>
            <a:buChar char="•"/>
          </a:pPr>
          <a:r>
            <a:rPr lang="es-ES" sz="2000" kern="1200">
              <a:solidFill>
                <a:prstClr val="black">
                  <a:hueOff val="0"/>
                  <a:satOff val="0"/>
                  <a:lumOff val="0"/>
                  <a:alphaOff val="0"/>
                </a:prstClr>
              </a:solidFill>
              <a:latin typeface="Calibri" panose="020F0502020204030204"/>
              <a:ea typeface="+mn-ea"/>
              <a:cs typeface="+mn-cs"/>
            </a:rPr>
            <a:t>Aprobación de Calendario Próximas Sesiones</a:t>
          </a:r>
          <a:endParaRPr lang="es-MX" sz="2000" kern="1200" noProof="0">
            <a:solidFill>
              <a:prstClr val="black">
                <a:hueOff val="0"/>
                <a:satOff val="0"/>
                <a:lumOff val="0"/>
                <a:alphaOff val="0"/>
              </a:prstClr>
            </a:solidFill>
            <a:latin typeface="Calibri" panose="020F0502020204030204"/>
            <a:ea typeface="+mn-ea"/>
            <a:cs typeface="+mn-cs"/>
          </a:endParaRPr>
        </a:p>
        <a:p>
          <a:pPr marL="228600" lvl="1" indent="-228600" algn="l" defTabSz="889000">
            <a:lnSpc>
              <a:spcPct val="90000"/>
            </a:lnSpc>
            <a:spcBef>
              <a:spcPct val="0"/>
            </a:spcBef>
            <a:spcAft>
              <a:spcPct val="20000"/>
            </a:spcAft>
            <a:buChar char="•"/>
          </a:pPr>
          <a:r>
            <a:rPr lang="es-MX" sz="2000" kern="1200" noProof="0"/>
            <a:t>Revisión y Ratificación de los Acuerdos Adoptados en la Reunión</a:t>
          </a:r>
        </a:p>
        <a:p>
          <a:pPr marL="228600" lvl="1" indent="-228600" algn="l" defTabSz="889000">
            <a:lnSpc>
              <a:spcPct val="90000"/>
            </a:lnSpc>
            <a:spcBef>
              <a:spcPct val="0"/>
            </a:spcBef>
            <a:spcAft>
              <a:spcPct val="20000"/>
            </a:spcAft>
            <a:buChar char="•"/>
          </a:pPr>
          <a:r>
            <a:rPr lang="es-MX" sz="2000" kern="1200" noProof="0"/>
            <a:t>Clausura</a:t>
          </a:r>
        </a:p>
      </dsp:txBody>
      <dsp:txXfrm>
        <a:off x="0" y="680755"/>
        <a:ext cx="7533259" cy="34196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C5E55C-8572-494E-B490-31D6067D53CB}">
      <dsp:nvSpPr>
        <dsp:cNvPr id="0" name=""/>
        <dsp:cNvSpPr/>
      </dsp:nvSpPr>
      <dsp:spPr>
        <a:xfrm>
          <a:off x="0" y="0"/>
          <a:ext cx="5849557" cy="118186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A8CF25-B3CF-41A1-BBBA-B23439897DBF}">
      <dsp:nvSpPr>
        <dsp:cNvPr id="0" name=""/>
        <dsp:cNvSpPr/>
      </dsp:nvSpPr>
      <dsp:spPr>
        <a:xfrm>
          <a:off x="357512" y="268250"/>
          <a:ext cx="650023" cy="650023"/>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5F014A1-9FA3-4883-BECD-5D658916D860}">
      <dsp:nvSpPr>
        <dsp:cNvPr id="0" name=""/>
        <dsp:cNvSpPr/>
      </dsp:nvSpPr>
      <dsp:spPr>
        <a:xfrm>
          <a:off x="1365048" y="2331"/>
          <a:ext cx="4484508" cy="1181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080" tIns="125080" rIns="125080" bIns="125080" numCol="1" spcCol="1270" anchor="ctr" anchorCtr="0">
          <a:noAutofit/>
        </a:bodyPr>
        <a:lstStyle/>
        <a:p>
          <a:pPr marL="0" lvl="0" indent="0" algn="l" defTabSz="844550">
            <a:lnSpc>
              <a:spcPct val="90000"/>
            </a:lnSpc>
            <a:spcBef>
              <a:spcPct val="0"/>
            </a:spcBef>
            <a:spcAft>
              <a:spcPct val="35000"/>
            </a:spcAft>
            <a:buNone/>
          </a:pPr>
          <a:r>
            <a:rPr lang="es-MX" sz="1900" kern="1200"/>
            <a:t>Actualizar el Código de Conducta.</a:t>
          </a:r>
          <a:endParaRPr lang="en-US" sz="1900" kern="1200"/>
        </a:p>
      </dsp:txBody>
      <dsp:txXfrm>
        <a:off x="1365048" y="2331"/>
        <a:ext cx="4484508" cy="1181860"/>
      </dsp:txXfrm>
    </dsp:sp>
    <dsp:sp modelId="{9AAB8A62-7AC2-40BF-A81E-329F428B3F64}">
      <dsp:nvSpPr>
        <dsp:cNvPr id="0" name=""/>
        <dsp:cNvSpPr/>
      </dsp:nvSpPr>
      <dsp:spPr>
        <a:xfrm>
          <a:off x="0" y="1479657"/>
          <a:ext cx="5849557" cy="118186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730C99-68F0-4C0D-B663-6C72177B3D5F}">
      <dsp:nvSpPr>
        <dsp:cNvPr id="0" name=""/>
        <dsp:cNvSpPr/>
      </dsp:nvSpPr>
      <dsp:spPr>
        <a:xfrm>
          <a:off x="357512" y="1745576"/>
          <a:ext cx="650023" cy="650023"/>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CC39D10-8FD5-40F4-B9AA-CED1CE053702}">
      <dsp:nvSpPr>
        <dsp:cNvPr id="0" name=""/>
        <dsp:cNvSpPr/>
      </dsp:nvSpPr>
      <dsp:spPr>
        <a:xfrm>
          <a:off x="1365048" y="1479657"/>
          <a:ext cx="4484508" cy="1181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080" tIns="125080" rIns="125080" bIns="125080" numCol="1" spcCol="1270" anchor="ctr" anchorCtr="0">
          <a:noAutofit/>
        </a:bodyPr>
        <a:lstStyle/>
        <a:p>
          <a:pPr marL="0" lvl="0" indent="0" algn="l" defTabSz="844550">
            <a:lnSpc>
              <a:spcPct val="90000"/>
            </a:lnSpc>
            <a:spcBef>
              <a:spcPct val="0"/>
            </a:spcBef>
            <a:spcAft>
              <a:spcPct val="35000"/>
            </a:spcAft>
            <a:buNone/>
          </a:pPr>
          <a:r>
            <a:rPr lang="es-MX" sz="1900" kern="1200"/>
            <a:t>Plasmar visualmente dentro de la institución, cuales son los objetivos, misión y visión.</a:t>
          </a:r>
          <a:endParaRPr lang="en-US" sz="1900" kern="1200"/>
        </a:p>
      </dsp:txBody>
      <dsp:txXfrm>
        <a:off x="1365048" y="1479657"/>
        <a:ext cx="4484508" cy="1181860"/>
      </dsp:txXfrm>
    </dsp:sp>
    <dsp:sp modelId="{70193AD7-CFE5-4557-99E2-55D48F69576F}">
      <dsp:nvSpPr>
        <dsp:cNvPr id="0" name=""/>
        <dsp:cNvSpPr/>
      </dsp:nvSpPr>
      <dsp:spPr>
        <a:xfrm>
          <a:off x="0" y="2956983"/>
          <a:ext cx="5849557" cy="118186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57537B-49A0-4EE2-914B-99CFD92D83D2}">
      <dsp:nvSpPr>
        <dsp:cNvPr id="0" name=""/>
        <dsp:cNvSpPr/>
      </dsp:nvSpPr>
      <dsp:spPr>
        <a:xfrm>
          <a:off x="357512" y="3222901"/>
          <a:ext cx="650023" cy="650023"/>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C8E7D4A-B7D2-4653-A2DF-534AEACEAD04}">
      <dsp:nvSpPr>
        <dsp:cNvPr id="0" name=""/>
        <dsp:cNvSpPr/>
      </dsp:nvSpPr>
      <dsp:spPr>
        <a:xfrm>
          <a:off x="1365048" y="2956983"/>
          <a:ext cx="4484508" cy="1181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080" tIns="125080" rIns="125080" bIns="125080" numCol="1" spcCol="1270" anchor="ctr" anchorCtr="0">
          <a:noAutofit/>
        </a:bodyPr>
        <a:lstStyle/>
        <a:p>
          <a:pPr marL="0" lvl="0" indent="0" algn="l" defTabSz="844550">
            <a:lnSpc>
              <a:spcPct val="90000"/>
            </a:lnSpc>
            <a:spcBef>
              <a:spcPct val="0"/>
            </a:spcBef>
            <a:spcAft>
              <a:spcPct val="35000"/>
            </a:spcAft>
            <a:buNone/>
          </a:pPr>
          <a:r>
            <a:rPr lang="es-MX" sz="1900" kern="1200"/>
            <a:t>Establecer y mantener canales alternos de comunicación (líneas éticas, buzón de quejas o denuncias).</a:t>
          </a:r>
          <a:endParaRPr lang="en-US" sz="1900" kern="1200"/>
        </a:p>
      </dsp:txBody>
      <dsp:txXfrm>
        <a:off x="1365048" y="2956983"/>
        <a:ext cx="4484508" cy="1181860"/>
      </dsp:txXfrm>
    </dsp:sp>
    <dsp:sp modelId="{D7299735-1579-4826-B965-5293EA683438}">
      <dsp:nvSpPr>
        <dsp:cNvPr id="0" name=""/>
        <dsp:cNvSpPr/>
      </dsp:nvSpPr>
      <dsp:spPr>
        <a:xfrm>
          <a:off x="0" y="4434308"/>
          <a:ext cx="5849557" cy="118186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6D66C2-2D29-4B53-8D91-7E407E028529}">
      <dsp:nvSpPr>
        <dsp:cNvPr id="0" name=""/>
        <dsp:cNvSpPr/>
      </dsp:nvSpPr>
      <dsp:spPr>
        <a:xfrm>
          <a:off x="357512" y="4700227"/>
          <a:ext cx="650023" cy="650023"/>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F026D40-FF59-4264-AE9E-EC2CE98A7792}">
      <dsp:nvSpPr>
        <dsp:cNvPr id="0" name=""/>
        <dsp:cNvSpPr/>
      </dsp:nvSpPr>
      <dsp:spPr>
        <a:xfrm>
          <a:off x="1365048" y="4434308"/>
          <a:ext cx="4484508" cy="1181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080" tIns="125080" rIns="125080" bIns="125080" numCol="1" spcCol="1270" anchor="ctr" anchorCtr="0">
          <a:noAutofit/>
        </a:bodyPr>
        <a:lstStyle/>
        <a:p>
          <a:pPr marL="0" lvl="0" indent="0" algn="l" defTabSz="844550">
            <a:lnSpc>
              <a:spcPct val="90000"/>
            </a:lnSpc>
            <a:spcBef>
              <a:spcPct val="0"/>
            </a:spcBef>
            <a:spcAft>
              <a:spcPct val="35000"/>
            </a:spcAft>
            <a:buNone/>
          </a:pPr>
          <a:r>
            <a:rPr lang="es-MX" sz="1900" kern="1200"/>
            <a:t>Difundir los resultados del Control Interno para identificar áreas de oportunidad y fortalecer las acciones institucionales.</a:t>
          </a:r>
          <a:endParaRPr lang="en-US" sz="1900" kern="1200"/>
        </a:p>
      </dsp:txBody>
      <dsp:txXfrm>
        <a:off x="1365048" y="4434308"/>
        <a:ext cx="4484508" cy="11818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9EE93-DCF7-40F9-A505-99C7837F9D65}">
      <dsp:nvSpPr>
        <dsp:cNvPr id="0" name=""/>
        <dsp:cNvSpPr/>
      </dsp:nvSpPr>
      <dsp:spPr>
        <a:xfrm>
          <a:off x="36472" y="742048"/>
          <a:ext cx="3205899" cy="2113388"/>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rtl="0">
            <a:lnSpc>
              <a:spcPct val="90000"/>
            </a:lnSpc>
            <a:spcBef>
              <a:spcPct val="0"/>
            </a:spcBef>
            <a:spcAft>
              <a:spcPct val="15000"/>
            </a:spcAft>
            <a:buChar char="•"/>
          </a:pPr>
          <a:r>
            <a:rPr lang="es-MX" sz="1800" b="0" kern="1200">
              <a:latin typeface="+mn-lt"/>
            </a:rPr>
            <a:t>Proyectos previos concluidos.</a:t>
          </a:r>
          <a:endParaRPr lang="es-MX" sz="1800" b="0" kern="1200">
            <a:latin typeface="+mn-lt"/>
            <a:ea typeface="+mn-lt"/>
            <a:cs typeface="+mn-lt"/>
          </a:endParaRPr>
        </a:p>
        <a:p>
          <a:pPr marL="171450" lvl="1" indent="-171450" algn="l" defTabSz="800100" rtl="0">
            <a:lnSpc>
              <a:spcPct val="90000"/>
            </a:lnSpc>
            <a:spcBef>
              <a:spcPct val="0"/>
            </a:spcBef>
            <a:spcAft>
              <a:spcPct val="15000"/>
            </a:spcAft>
            <a:buChar char="•"/>
          </a:pPr>
          <a:r>
            <a:rPr lang="es-MX" sz="1800" b="0" kern="1200">
              <a:solidFill>
                <a:srgbClr val="000000"/>
              </a:solidFill>
              <a:latin typeface="+mn-lt"/>
              <a:ea typeface="+mn-lt"/>
              <a:cs typeface="+mn-lt"/>
            </a:rPr>
            <a:t>Soporte transversal a procesos de digitalización institucional.</a:t>
          </a:r>
        </a:p>
      </dsp:txBody>
      <dsp:txXfrm>
        <a:off x="85991" y="791567"/>
        <a:ext cx="3106861" cy="2063869"/>
      </dsp:txXfrm>
    </dsp:sp>
    <dsp:sp modelId="{303511F0-5A99-4EBC-8FF7-73AC87A90849}">
      <dsp:nvSpPr>
        <dsp:cNvPr id="0" name=""/>
        <dsp:cNvSpPr/>
      </dsp:nvSpPr>
      <dsp:spPr>
        <a:xfrm>
          <a:off x="6433" y="2812389"/>
          <a:ext cx="3265977" cy="1157874"/>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76200" tIns="0" rIns="25400" bIns="0" numCol="1" spcCol="1270" anchor="ctr" anchorCtr="0">
          <a:noAutofit/>
        </a:bodyPr>
        <a:lstStyle/>
        <a:p>
          <a:pPr marL="0" lvl="0" indent="0" algn="ctr" defTabSz="889000" rtl="0">
            <a:lnSpc>
              <a:spcPct val="90000"/>
            </a:lnSpc>
            <a:spcBef>
              <a:spcPct val="0"/>
            </a:spcBef>
            <a:spcAft>
              <a:spcPct val="35000"/>
            </a:spcAft>
            <a:buNone/>
          </a:pPr>
          <a:r>
            <a:rPr lang="es-MX" sz="2000" kern="1200" noProof="0">
              <a:latin typeface="Calibri Light" panose="020F0302020204030204"/>
            </a:rPr>
            <a:t>Estatus de Proyecto</a:t>
          </a:r>
          <a:endParaRPr lang="es-MX" sz="2000" kern="1200" noProof="0"/>
        </a:p>
      </dsp:txBody>
      <dsp:txXfrm>
        <a:off x="6433" y="2812389"/>
        <a:ext cx="2299984" cy="1157874"/>
      </dsp:txXfrm>
    </dsp:sp>
    <dsp:sp modelId="{3423EBF6-D283-4A43-A4B4-3E77B42A16BF}">
      <dsp:nvSpPr>
        <dsp:cNvPr id="0" name=""/>
        <dsp:cNvSpPr/>
      </dsp:nvSpPr>
      <dsp:spPr>
        <a:xfrm>
          <a:off x="2166466" y="2971240"/>
          <a:ext cx="954190" cy="777462"/>
        </a:xfrm>
        <a:prstGeom prst="ellipse">
          <a:avLst/>
        </a:prstGeom>
        <a:blipFill>
          <a:blip xmlns:r="http://schemas.openxmlformats.org/officeDocument/2006/relationships">
            <a:extLst>
              <a:ext uri="{96DAC541-7B7A-43D3-8B79-37D633B846F1}">
                <asvg:svgBlip xmlns:asvg="http://schemas.microsoft.com/office/drawing/2016/SVG/main" r:embed="rId1"/>
              </a:ext>
            </a:extLst>
          </a:blip>
          <a:srcRect/>
          <a:stretch>
            <a:fillRect/>
          </a:stretch>
        </a:blip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83A39AC7-13DC-4286-8228-AA163B92838E}">
      <dsp:nvSpPr>
        <dsp:cNvPr id="0" name=""/>
        <dsp:cNvSpPr/>
      </dsp:nvSpPr>
      <dsp:spPr>
        <a:xfrm>
          <a:off x="3622519" y="669587"/>
          <a:ext cx="3000935" cy="2240134"/>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rtl="0">
            <a:lnSpc>
              <a:spcPct val="90000"/>
            </a:lnSpc>
            <a:spcBef>
              <a:spcPct val="0"/>
            </a:spcBef>
            <a:spcAft>
              <a:spcPct val="15000"/>
            </a:spcAft>
            <a:buChar char="•"/>
          </a:pPr>
          <a:r>
            <a:rPr lang="es-MX" sz="1800" b="0" kern="1200">
              <a:solidFill>
                <a:srgbClr val="000000"/>
              </a:solidFill>
              <a:latin typeface="Calibri" panose="020F0502020204030204"/>
              <a:ea typeface="Calibri" panose="020F0502020204030204"/>
              <a:cs typeface="Calibri" panose="020F0502020204030204"/>
            </a:rPr>
            <a:t>Internet </a:t>
          </a:r>
          <a:r>
            <a:rPr lang="es-MX" sz="1800" b="0" kern="1200" noProof="0">
              <a:solidFill>
                <a:srgbClr val="000000"/>
              </a:solidFill>
              <a:latin typeface="Calibri" panose="020F0502020204030204"/>
              <a:ea typeface="Calibri" panose="020F0502020204030204"/>
              <a:cs typeface="Calibri" panose="020F0502020204030204"/>
            </a:rPr>
            <a:t>mediante compra consolidada </a:t>
          </a:r>
        </a:p>
      </dsp:txBody>
      <dsp:txXfrm>
        <a:off x="3675008" y="722076"/>
        <a:ext cx="2895957" cy="2187645"/>
      </dsp:txXfrm>
    </dsp:sp>
    <dsp:sp modelId="{E3EC2C77-0469-4F37-9A28-BC0EEA0655F3}">
      <dsp:nvSpPr>
        <dsp:cNvPr id="0" name=""/>
        <dsp:cNvSpPr/>
      </dsp:nvSpPr>
      <dsp:spPr>
        <a:xfrm>
          <a:off x="3599652" y="2882280"/>
          <a:ext cx="3000935" cy="963257"/>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76200" tIns="0" rIns="25400" bIns="0" numCol="1" spcCol="1270" anchor="ctr" anchorCtr="0">
          <a:noAutofit/>
        </a:bodyPr>
        <a:lstStyle/>
        <a:p>
          <a:pPr marL="0" lvl="0" indent="0" algn="l" defTabSz="889000" rtl="0">
            <a:lnSpc>
              <a:spcPct val="90000"/>
            </a:lnSpc>
            <a:spcBef>
              <a:spcPct val="0"/>
            </a:spcBef>
            <a:spcAft>
              <a:spcPct val="35000"/>
            </a:spcAft>
            <a:buNone/>
          </a:pPr>
          <a:r>
            <a:rPr lang="es-MX" sz="2000" kern="1200" noProof="0">
              <a:latin typeface="Calibri Light" panose="020F0302020204030204"/>
            </a:rPr>
            <a:t>Licitaciones de Servicios</a:t>
          </a:r>
          <a:endParaRPr lang="es-MX" sz="2000" kern="1200"/>
        </a:p>
        <a:p>
          <a:pPr marL="0" lvl="0" indent="0" defTabSz="889000">
            <a:lnSpc>
              <a:spcPct val="90000"/>
            </a:lnSpc>
            <a:spcBef>
              <a:spcPct val="0"/>
            </a:spcBef>
            <a:spcAft>
              <a:spcPct val="35000"/>
            </a:spcAft>
            <a:buNone/>
          </a:pPr>
          <a:endParaRPr lang="es-MX" sz="2000" kern="1200"/>
        </a:p>
      </dsp:txBody>
      <dsp:txXfrm>
        <a:off x="3599652" y="2882280"/>
        <a:ext cx="2113334" cy="963257"/>
      </dsp:txXfrm>
    </dsp:sp>
    <dsp:sp modelId="{83A67DC1-37CF-48E5-A514-D8E44C3FFF9D}">
      <dsp:nvSpPr>
        <dsp:cNvPr id="0" name=""/>
        <dsp:cNvSpPr/>
      </dsp:nvSpPr>
      <dsp:spPr>
        <a:xfrm>
          <a:off x="5797878" y="3035285"/>
          <a:ext cx="1050327" cy="1050327"/>
        </a:xfrm>
        <a:prstGeom prst="ellipse">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9B9BD183-2ED4-48B5-9BE0-D92DBF4B1139}">
      <dsp:nvSpPr>
        <dsp:cNvPr id="0" name=""/>
        <dsp:cNvSpPr/>
      </dsp:nvSpPr>
      <dsp:spPr>
        <a:xfrm>
          <a:off x="7108988" y="637625"/>
          <a:ext cx="3000935" cy="2240134"/>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a:lnSpc>
              <a:spcPct val="90000"/>
            </a:lnSpc>
            <a:spcBef>
              <a:spcPct val="0"/>
            </a:spcBef>
            <a:spcAft>
              <a:spcPct val="15000"/>
            </a:spcAft>
            <a:buChar char="•"/>
          </a:pPr>
          <a:r>
            <a:rPr lang="es-MX" sz="1800" kern="1200" noProof="0"/>
            <a:t>Fortalecimiento de la seguridad perimetral institucional.</a:t>
          </a:r>
          <a:endParaRPr lang="es-MX" kern="1200"/>
        </a:p>
      </dsp:txBody>
      <dsp:txXfrm>
        <a:off x="7161477" y="690114"/>
        <a:ext cx="2895957" cy="2187645"/>
      </dsp:txXfrm>
    </dsp:sp>
    <dsp:sp modelId="{CB796E90-309E-46AC-8F9A-C59995C5DDD0}">
      <dsp:nvSpPr>
        <dsp:cNvPr id="0" name=""/>
        <dsp:cNvSpPr/>
      </dsp:nvSpPr>
      <dsp:spPr>
        <a:xfrm>
          <a:off x="7126363" y="2940048"/>
          <a:ext cx="3000935" cy="963257"/>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76200" tIns="0" rIns="25400" bIns="0" numCol="1" spcCol="1270" anchor="ctr" anchorCtr="0">
          <a:noAutofit/>
        </a:bodyPr>
        <a:lstStyle/>
        <a:p>
          <a:pPr marL="0" lvl="0" indent="0" algn="ctr" defTabSz="889000" rtl="0">
            <a:lnSpc>
              <a:spcPct val="90000"/>
            </a:lnSpc>
            <a:spcBef>
              <a:spcPct val="0"/>
            </a:spcBef>
            <a:spcAft>
              <a:spcPct val="35000"/>
            </a:spcAft>
            <a:buNone/>
          </a:pPr>
          <a:r>
            <a:rPr lang="es-MX" sz="2000" kern="1200" noProof="0">
              <a:latin typeface="Calibri Light" panose="020F0302020204030204"/>
            </a:rPr>
            <a:t>Infraestructura Tecnológica</a:t>
          </a:r>
          <a:endParaRPr lang="es-MX" sz="2000" kern="1200" noProof="0"/>
        </a:p>
      </dsp:txBody>
      <dsp:txXfrm>
        <a:off x="7126363" y="2940048"/>
        <a:ext cx="2113334" cy="963257"/>
      </dsp:txXfrm>
    </dsp:sp>
    <dsp:sp modelId="{8837620B-00EB-4293-9C12-8088372AF3C9}">
      <dsp:nvSpPr>
        <dsp:cNvPr id="0" name=""/>
        <dsp:cNvSpPr/>
      </dsp:nvSpPr>
      <dsp:spPr>
        <a:xfrm>
          <a:off x="9133818" y="2957219"/>
          <a:ext cx="947132" cy="891076"/>
        </a:xfrm>
        <a:prstGeom prst="ellipse">
          <a:avLst/>
        </a:prstGeom>
        <a:blipFill>
          <a:blip xmlns:r="http://schemas.openxmlformats.org/officeDocument/2006/relationships">
            <a:extLst>
              <a:ext uri="{96DAC541-7B7A-43D3-8B79-37D633B846F1}">
                <asvg:svgBlip xmlns:asvg="http://schemas.microsoft.com/office/drawing/2016/SVG/main" r:embed="rId2"/>
              </a:ext>
            </a:extLst>
          </a:blip>
          <a:srcRect/>
          <a:stretch>
            <a:fillRect/>
          </a:stretch>
        </a:blipFill>
        <a:ln w="6350" cap="flat" cmpd="sng" algn="ctr">
          <a:solidFill>
            <a:schemeClr val="accent4">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ES"/>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640F381-32F2-48B4-AFEB-123F3B219B31}" type="datetimeFigureOut">
              <a:rPr lang="es-ES" smtClean="0"/>
              <a:t>23/03/2026</a:t>
            </a:fld>
            <a:endParaRPr lang="es-ES"/>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s-ES"/>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3034D54-64E2-49A5-846A-1891CF3DEE40}" type="slidenum">
              <a:rPr lang="es-ES" smtClean="0"/>
              <a:t>‹Nº›</a:t>
            </a:fld>
            <a:endParaRPr lang="es-ES"/>
          </a:p>
        </p:txBody>
      </p:sp>
    </p:spTree>
    <p:extLst>
      <p:ext uri="{BB962C8B-B14F-4D97-AF65-F5344CB8AC3E}">
        <p14:creationId xmlns:p14="http://schemas.microsoft.com/office/powerpoint/2010/main" val="1779207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2</a:t>
            </a:fld>
            <a:endParaRPr lang="es-ES"/>
          </a:p>
        </p:txBody>
      </p:sp>
    </p:spTree>
    <p:extLst>
      <p:ext uri="{BB962C8B-B14F-4D97-AF65-F5344CB8AC3E}">
        <p14:creationId xmlns:p14="http://schemas.microsoft.com/office/powerpoint/2010/main" val="42879349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3DC9E1-F2B9-C692-72DF-562BB316BB8E}"/>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96FF1FD8-B94B-E83C-FF5C-AC4E74DB03F8}"/>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4BB11931-5654-08B6-33E8-E1FE3A2B5F2D}"/>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A7EB2869-3841-A0D5-F8F8-7602EB822D42}"/>
              </a:ext>
            </a:extLst>
          </p:cNvPr>
          <p:cNvSpPr>
            <a:spLocks noGrp="1"/>
          </p:cNvSpPr>
          <p:nvPr>
            <p:ph type="sldNum" sz="quarter" idx="10"/>
          </p:nvPr>
        </p:nvSpPr>
        <p:spPr/>
        <p:txBody>
          <a:bodyPr rtlCol="0"/>
          <a:lstStyle/>
          <a:p>
            <a:pPr rtl="0"/>
            <a:fld id="{284ECAD9-32EE-4091-BDA5-6BD15ACC5E58}" type="slidenum">
              <a:rPr lang="es-ES" smtClean="0"/>
              <a:t>18</a:t>
            </a:fld>
            <a:endParaRPr lang="es-ES"/>
          </a:p>
        </p:txBody>
      </p:sp>
    </p:spTree>
    <p:extLst>
      <p:ext uri="{BB962C8B-B14F-4D97-AF65-F5344CB8AC3E}">
        <p14:creationId xmlns:p14="http://schemas.microsoft.com/office/powerpoint/2010/main" val="157291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622EA0-4C0D-2EFB-6072-3E5C58D2A44F}"/>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40088DA4-CE6D-BDCD-B9BE-FD9D99305C39}"/>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EDB7EE4E-C86D-EAA7-71EB-235D11C30E30}"/>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15085F59-B40A-AAAC-9255-15491CA3F5A7}"/>
              </a:ext>
            </a:extLst>
          </p:cNvPr>
          <p:cNvSpPr>
            <a:spLocks noGrp="1"/>
          </p:cNvSpPr>
          <p:nvPr>
            <p:ph type="sldNum" sz="quarter" idx="10"/>
          </p:nvPr>
        </p:nvSpPr>
        <p:spPr/>
        <p:txBody>
          <a:bodyPr rtlCol="0"/>
          <a:lstStyle/>
          <a:p>
            <a:pPr rtl="0"/>
            <a:fld id="{284ECAD9-32EE-4091-BDA5-6BD15ACC5E58}" type="slidenum">
              <a:rPr lang="es-ES" smtClean="0"/>
              <a:t>19</a:t>
            </a:fld>
            <a:endParaRPr lang="es-ES"/>
          </a:p>
        </p:txBody>
      </p:sp>
    </p:spTree>
    <p:extLst>
      <p:ext uri="{BB962C8B-B14F-4D97-AF65-F5344CB8AC3E}">
        <p14:creationId xmlns:p14="http://schemas.microsoft.com/office/powerpoint/2010/main" val="38480721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25</a:t>
            </a:fld>
            <a:endParaRPr lang="es-ES"/>
          </a:p>
        </p:txBody>
      </p:sp>
    </p:spTree>
    <p:extLst>
      <p:ext uri="{BB962C8B-B14F-4D97-AF65-F5344CB8AC3E}">
        <p14:creationId xmlns:p14="http://schemas.microsoft.com/office/powerpoint/2010/main" val="40670276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3C1186-5682-FC4B-D748-703B75DE5F76}"/>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CCFCDAE2-BDD9-D3CC-1393-E44A22ED14A4}"/>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C17523E8-928B-B7D9-998A-005E85CA6573}"/>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0C7668BD-1BB9-AB2A-2DC6-04F59D975956}"/>
              </a:ext>
            </a:extLst>
          </p:cNvPr>
          <p:cNvSpPr>
            <a:spLocks noGrp="1"/>
          </p:cNvSpPr>
          <p:nvPr>
            <p:ph type="sldNum" sz="quarter" idx="10"/>
          </p:nvPr>
        </p:nvSpPr>
        <p:spPr/>
        <p:txBody>
          <a:bodyPr rtlCol="0"/>
          <a:lstStyle/>
          <a:p>
            <a:pPr rtl="0"/>
            <a:fld id="{284ECAD9-32EE-4091-BDA5-6BD15ACC5E58}" type="slidenum">
              <a:rPr lang="es-ES" smtClean="0"/>
              <a:t>20</a:t>
            </a:fld>
            <a:endParaRPr lang="es-ES"/>
          </a:p>
        </p:txBody>
      </p:sp>
    </p:spTree>
    <p:extLst>
      <p:ext uri="{BB962C8B-B14F-4D97-AF65-F5344CB8AC3E}">
        <p14:creationId xmlns:p14="http://schemas.microsoft.com/office/powerpoint/2010/main" val="4282071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a:t>Se propone </a:t>
            </a:r>
            <a:r>
              <a:rPr lang="en-US" b="1" err="1"/>
              <a:t>incorporar</a:t>
            </a:r>
            <a:r>
              <a:rPr lang="en-US" b="1"/>
              <a:t> 1 </a:t>
            </a:r>
            <a:r>
              <a:rPr lang="en-US" b="1" err="1"/>
              <a:t>diseñador</a:t>
            </a:r>
            <a:r>
              <a:rPr lang="en-US" b="1"/>
              <a:t> </a:t>
            </a:r>
            <a:r>
              <a:rPr lang="en-US" b="1" err="1"/>
              <a:t>gráfico</a:t>
            </a:r>
            <a:r>
              <a:rPr lang="en-US"/>
              <a:t> para la </a:t>
            </a:r>
            <a:r>
              <a:rPr lang="en-US" err="1"/>
              <a:t>creación</a:t>
            </a:r>
            <a:r>
              <a:rPr lang="en-US"/>
              <a:t> de </a:t>
            </a:r>
            <a:r>
              <a:rPr lang="en-US" err="1"/>
              <a:t>contenido</a:t>
            </a:r>
            <a:r>
              <a:rPr lang="en-US"/>
              <a:t> visual para las </a:t>
            </a:r>
            <a:r>
              <a:rPr lang="en-US" err="1"/>
              <a:t>diferentes</a:t>
            </a:r>
            <a:r>
              <a:rPr lang="en-US"/>
              <a:t> </a:t>
            </a:r>
            <a:r>
              <a:rPr lang="en-US" err="1"/>
              <a:t>áreas</a:t>
            </a:r>
            <a:r>
              <a:rPr lang="en-US"/>
              <a:t>. Esto </a:t>
            </a:r>
            <a:r>
              <a:rPr lang="en-US" err="1"/>
              <a:t>acelerará</a:t>
            </a:r>
            <a:r>
              <a:rPr lang="en-US"/>
              <a:t> la </a:t>
            </a:r>
            <a:r>
              <a:rPr lang="en-US" err="1"/>
              <a:t>generación</a:t>
            </a:r>
            <a:r>
              <a:rPr lang="en-US"/>
              <a:t> de </a:t>
            </a:r>
            <a:r>
              <a:rPr lang="en-US" err="1"/>
              <a:t>contenido</a:t>
            </a:r>
            <a:r>
              <a:rPr lang="en-US"/>
              <a:t> visual </a:t>
            </a:r>
            <a:r>
              <a:rPr lang="en-US" err="1"/>
              <a:t>requerido</a:t>
            </a:r>
            <a:r>
              <a:rPr lang="en-US"/>
              <a:t> y </a:t>
            </a:r>
            <a:r>
              <a:rPr lang="en-US" err="1"/>
              <a:t>ayudará</a:t>
            </a:r>
            <a:r>
              <a:rPr lang="en-US"/>
              <a:t> a </a:t>
            </a:r>
            <a:r>
              <a:rPr lang="en-US" err="1"/>
              <a:t>reducir</a:t>
            </a:r>
            <a:r>
              <a:rPr lang="en-US"/>
              <a:t> las </a:t>
            </a:r>
            <a:r>
              <a:rPr lang="en-US" err="1"/>
              <a:t>demoras</a:t>
            </a:r>
            <a:r>
              <a:rPr lang="en-US"/>
              <a:t> </a:t>
            </a:r>
            <a:r>
              <a:rPr lang="en-US" err="1"/>
              <a:t>ocasionadas</a:t>
            </a:r>
            <a:r>
              <a:rPr lang="en-US"/>
              <a:t> </a:t>
            </a:r>
            <a:r>
              <a:rPr lang="en-US" err="1"/>
              <a:t>por</a:t>
            </a:r>
            <a:r>
              <a:rPr lang="en-US"/>
              <a:t> </a:t>
            </a:r>
            <a:r>
              <a:rPr lang="en-US" err="1"/>
              <a:t>cambios</a:t>
            </a:r>
            <a:r>
              <a:rPr lang="en-US"/>
              <a:t> </a:t>
            </a:r>
            <a:r>
              <a:rPr lang="en-US" err="1"/>
              <a:t>imprevistos</a:t>
            </a:r>
            <a:r>
              <a:rPr lang="en-US"/>
              <a:t>, </a:t>
            </a:r>
            <a:r>
              <a:rPr lang="en-US" err="1"/>
              <a:t>permitiendo</a:t>
            </a:r>
            <a:r>
              <a:rPr lang="en-US"/>
              <a:t> que </a:t>
            </a:r>
            <a:r>
              <a:rPr lang="en-US" err="1"/>
              <a:t>el</a:t>
            </a:r>
            <a:r>
              <a:rPr lang="en-US"/>
              <a:t> </a:t>
            </a:r>
            <a:r>
              <a:rPr lang="en-US" err="1"/>
              <a:t>equipo</a:t>
            </a:r>
            <a:r>
              <a:rPr lang="en-US"/>
              <a:t> </a:t>
            </a:r>
            <a:r>
              <a:rPr lang="en-US" err="1"/>
              <a:t>interno</a:t>
            </a:r>
            <a:r>
              <a:rPr lang="en-US"/>
              <a:t> </a:t>
            </a:r>
            <a:r>
              <a:rPr lang="en-US" err="1"/>
              <a:t>pueda</a:t>
            </a:r>
            <a:r>
              <a:rPr lang="en-US"/>
              <a:t> </a:t>
            </a:r>
            <a:r>
              <a:rPr lang="en-US" err="1"/>
              <a:t>enfocarse</a:t>
            </a:r>
            <a:r>
              <a:rPr lang="en-US"/>
              <a:t> </a:t>
            </a:r>
            <a:r>
              <a:rPr lang="en-US" err="1"/>
              <a:t>en</a:t>
            </a:r>
            <a:r>
              <a:rPr lang="en-US"/>
              <a:t> </a:t>
            </a:r>
            <a:r>
              <a:rPr lang="en-US" err="1"/>
              <a:t>proyectos</a:t>
            </a:r>
            <a:r>
              <a:rPr lang="en-US"/>
              <a:t> </a:t>
            </a:r>
            <a:r>
              <a:rPr lang="en-US" err="1"/>
              <a:t>prioritarios</a:t>
            </a:r>
            <a:r>
              <a:rPr lang="en-US"/>
              <a:t> </a:t>
            </a:r>
            <a:r>
              <a:rPr lang="en-US" err="1"/>
              <a:t>como</a:t>
            </a:r>
            <a:r>
              <a:rPr lang="en-US"/>
              <a:t> la </a:t>
            </a:r>
            <a:r>
              <a:rPr lang="en-US" err="1"/>
              <a:t>creación</a:t>
            </a:r>
            <a:r>
              <a:rPr lang="en-US"/>
              <a:t> de </a:t>
            </a:r>
            <a:r>
              <a:rPr lang="en-US" err="1"/>
              <a:t>sistemas</a:t>
            </a:r>
            <a:r>
              <a:rPr lang="en-US"/>
              <a:t> </a:t>
            </a:r>
            <a:r>
              <a:rPr lang="en-US" err="1"/>
              <a:t>prioritarios</a:t>
            </a:r>
            <a:r>
              <a:rPr lang="en-US"/>
              <a:t>.</a:t>
            </a:r>
          </a:p>
          <a:p>
            <a:endParaRPr lang="en-US">
              <a:cs typeface="Calibri"/>
            </a:endParaRPr>
          </a:p>
        </p:txBody>
      </p:sp>
      <p:sp>
        <p:nvSpPr>
          <p:cNvPr id="4" name="Marcador de número de diapositiva 3"/>
          <p:cNvSpPr>
            <a:spLocks noGrp="1"/>
          </p:cNvSpPr>
          <p:nvPr>
            <p:ph type="sldNum" sz="quarter" idx="5"/>
          </p:nvPr>
        </p:nvSpPr>
        <p:spPr/>
        <p:txBody>
          <a:bodyPr/>
          <a:lstStyle/>
          <a:p>
            <a:fld id="{73034D54-64E2-49A5-846A-1891CF3DEE40}" type="slidenum">
              <a:rPr lang="es-ES" smtClean="0"/>
              <a:t>26</a:t>
            </a:fld>
            <a:endParaRPr lang="es-ES"/>
          </a:p>
        </p:txBody>
      </p:sp>
    </p:spTree>
    <p:extLst>
      <p:ext uri="{BB962C8B-B14F-4D97-AF65-F5344CB8AC3E}">
        <p14:creationId xmlns:p14="http://schemas.microsoft.com/office/powerpoint/2010/main" val="16493563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47713" y="1181100"/>
            <a:ext cx="5670550" cy="3189288"/>
          </a:xfrm>
        </p:spPr>
      </p:sp>
      <p:sp>
        <p:nvSpPr>
          <p:cNvPr id="3" name="2 Marcador de notas"/>
          <p:cNvSpPr>
            <a:spLocks noGrp="1"/>
          </p:cNvSpPr>
          <p:nvPr>
            <p:ph type="body" idx="1"/>
          </p:nvPr>
        </p:nvSpPr>
        <p:spPr/>
        <p:txBody>
          <a:bodyPr>
            <a:normAutofit/>
          </a:bodyPr>
          <a:lstStyle/>
          <a:p>
            <a:r>
              <a:rPr lang="es-MX" sz="800"/>
              <a:t>Cuando escuchamos por primera vez hablar del tema de CI, se nos viene a la mente muchas ideas, y entre ellas están los paradigmas. </a:t>
            </a:r>
          </a:p>
          <a:p>
            <a:endParaRPr lang="es-MX" sz="800"/>
          </a:p>
          <a:p>
            <a:r>
              <a:rPr lang="es-MX" sz="200"/>
              <a:t>Los paradigmas sobre el CI son aquellas ideas erróneas que nos hacemos por desconocimiento del tema y que debemos romper para poder permear la importancia real del tema y mitigar la resistencia al cambio.</a:t>
            </a:r>
            <a:endParaRPr lang="es-MX" sz="200">
              <a:cs typeface="Calibri"/>
            </a:endParaRPr>
          </a:p>
          <a:p>
            <a:endParaRPr lang="es-MX" sz="800"/>
          </a:p>
          <a:p>
            <a:pPr marL="236826" indent="-236826">
              <a:buAutoNum type="arabicPeriod"/>
            </a:pPr>
            <a:r>
              <a:rPr lang="es-MX" sz="800"/>
              <a:t>Tema nuevo y especializado. El CI es un tema en el que participamos desde que nos establecemos metas u objetivos en nuestra vida diaria, hasta cuando formamos parte de una institución. </a:t>
            </a:r>
            <a:endParaRPr lang="es-MX" sz="800">
              <a:cs typeface="Calibri"/>
            </a:endParaRPr>
          </a:p>
          <a:p>
            <a:pPr marL="236826" indent="-236826">
              <a:buAutoNum type="arabicPeriod"/>
            </a:pPr>
            <a:r>
              <a:rPr lang="es-MX" sz="80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endParaRPr lang="es-MX" sz="800">
              <a:cs typeface="Calibri"/>
            </a:endParaRPr>
          </a:p>
          <a:p>
            <a:pPr marL="236826" indent="-236826">
              <a:buAutoNum type="arabicPeriod"/>
            </a:pPr>
            <a:r>
              <a:rPr lang="es-MX" sz="800"/>
              <a:t>El CI aplica en cualquier entidad gubernamental siempre y cuando tenga correctamente definido sus objetivos desde su origen en el marco normativo.</a:t>
            </a:r>
            <a:endParaRPr lang="es-MX" sz="800">
              <a:cs typeface="Calibri"/>
            </a:endParaRPr>
          </a:p>
          <a:p>
            <a:pPr marL="236826" indent="-236826">
              <a:buAutoNum type="arabicPeriod"/>
            </a:pPr>
            <a:r>
              <a:rPr lang="es-MX" sz="800"/>
              <a:t>El CI es una serie de elementos intrínsecos en la operación de una institución gubernamental encaminados a cumplir el mandato normativo que la crea y de los objetivos institucionales así como de los programas públicos.</a:t>
            </a:r>
            <a:endParaRPr lang="es-MX" sz="800">
              <a:cs typeface="Calibri"/>
            </a:endParaRPr>
          </a:p>
          <a:p>
            <a:endParaRPr lang="es-MX" baseline="0">
              <a:cs typeface="Calibri" panose="020F0502020204030204"/>
            </a:endParaRPr>
          </a:p>
          <a:p>
            <a:r>
              <a:rPr lang="es-MX">
                <a:cs typeface="Calibri" panose="020F0502020204030204"/>
              </a:rPr>
              <a:t>Por la dirección general de innovación y sectores tecnológicos:</a:t>
            </a:r>
          </a:p>
          <a:p>
            <a:r>
              <a:rPr lang="es-MX">
                <a:cs typeface="Calibri" panose="020F0502020204030204"/>
              </a:rPr>
              <a:t>Automatización de servicios.</a:t>
            </a:r>
            <a:endParaRPr lang="es-MX" baseline="0">
              <a:cs typeface="Calibri" panose="020F0502020204030204"/>
            </a:endParaRPr>
          </a:p>
          <a:p>
            <a:r>
              <a:rPr lang="es-MX">
                <a:cs typeface="Calibri"/>
              </a:rPr>
              <a:t>Capacitación en ciberseguridad.</a:t>
            </a:r>
          </a:p>
          <a:p>
            <a:r>
              <a:rPr lang="es-MX">
                <a:cs typeface="Calibri"/>
              </a:rPr>
              <a:t>Creación de micrositios específicos para Bacanora.</a:t>
            </a:r>
          </a:p>
          <a:p>
            <a:r>
              <a:rPr lang="es-MX">
                <a:cs typeface="Calibri"/>
              </a:rPr>
              <a:t>Ciberseguridad falta de antivirus para equipos de desarrollo y respaldo de la información.</a:t>
            </a:r>
          </a:p>
          <a:p>
            <a:pPr marL="237369" indent="-237369">
              <a:buAutoNum type="arabicPeriod"/>
            </a:pPr>
            <a:endParaRPr lang="es-ES">
              <a:cs typeface="Calibri" panose="020F0502020204030204"/>
            </a:endParaRPr>
          </a:p>
        </p:txBody>
      </p:sp>
      <p:sp>
        <p:nvSpPr>
          <p:cNvPr id="4" name="3 Marcador de número de diapositiva"/>
          <p:cNvSpPr>
            <a:spLocks noGrp="1"/>
          </p:cNvSpPr>
          <p:nvPr>
            <p:ph type="sldNum" sz="quarter" idx="10"/>
          </p:nvPr>
        </p:nvSpPr>
        <p:spPr/>
        <p:txBody>
          <a:bodyPr/>
          <a:lstStyle/>
          <a:p>
            <a:pPr defTabSz="931774">
              <a:defRPr/>
            </a:pPr>
            <a:fld id="{98D1F619-8AF0-478A-896A-B096220C8E0D}" type="slidenum">
              <a:rPr lang="es-MX">
                <a:solidFill>
                  <a:prstClr val="black"/>
                </a:solidFill>
                <a:latin typeface="Calibri"/>
              </a:rPr>
              <a:pPr defTabSz="931774">
                <a:defRPr/>
              </a:pPr>
              <a:t>27</a:t>
            </a:fld>
            <a:endParaRPr lang="es-MX">
              <a:solidFill>
                <a:prstClr val="black"/>
              </a:solidFill>
              <a:latin typeface="Calibri"/>
            </a:endParaRPr>
          </a:p>
        </p:txBody>
      </p:sp>
    </p:spTree>
    <p:extLst>
      <p:ext uri="{BB962C8B-B14F-4D97-AF65-F5344CB8AC3E}">
        <p14:creationId xmlns:p14="http://schemas.microsoft.com/office/powerpoint/2010/main" val="19320169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4E492B-EA55-E13D-7B86-14BAB95D6D1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251C71C-8030-6354-CCA1-1F36FE275BB8}"/>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C736814C-D297-78DE-FA12-0C64A8F58D9F}"/>
              </a:ext>
            </a:extLst>
          </p:cNvPr>
          <p:cNvSpPr>
            <a:spLocks noGrp="1"/>
          </p:cNvSpPr>
          <p:nvPr>
            <p:ph type="body" idx="1"/>
          </p:nvPr>
        </p:nvSpPr>
        <p:spPr/>
        <p:txBody>
          <a:bodyPr rtlCol="0"/>
          <a:lstStyle/>
          <a:p>
            <a:pPr rtl="0"/>
            <a:endParaRPr lang="es-ES"/>
          </a:p>
        </p:txBody>
      </p:sp>
      <p:sp>
        <p:nvSpPr>
          <p:cNvPr id="4" name="Marcador de número de diapositiva 3">
            <a:extLst>
              <a:ext uri="{FF2B5EF4-FFF2-40B4-BE49-F238E27FC236}">
                <a16:creationId xmlns:a16="http://schemas.microsoft.com/office/drawing/2014/main" id="{69F07A1D-20D9-D92D-4EEF-395E85949923}"/>
              </a:ext>
            </a:extLst>
          </p:cNvPr>
          <p:cNvSpPr>
            <a:spLocks noGrp="1"/>
          </p:cNvSpPr>
          <p:nvPr>
            <p:ph type="sldNum" sz="quarter" idx="5"/>
          </p:nvPr>
        </p:nvSpPr>
        <p:spPr/>
        <p:txBody>
          <a:bodyPr rtlCol="0"/>
          <a:lstStyle/>
          <a:p>
            <a:pPr rtl="0"/>
            <a:fld id="{284ECAD9-32EE-4091-BDA5-6BD15ACC5E58}" type="slidenum">
              <a:rPr lang="es-ES" smtClean="0"/>
              <a:t>46</a:t>
            </a:fld>
            <a:endParaRPr lang="es-ES"/>
          </a:p>
        </p:txBody>
      </p:sp>
    </p:spTree>
    <p:extLst>
      <p:ext uri="{BB962C8B-B14F-4D97-AF65-F5344CB8AC3E}">
        <p14:creationId xmlns:p14="http://schemas.microsoft.com/office/powerpoint/2010/main" val="34483882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5"/>
          </p:nvPr>
        </p:nvSpPr>
        <p:spPr/>
        <p:txBody>
          <a:bodyPr/>
          <a:lstStyle/>
          <a:p>
            <a:pPr defTabSz="931774">
              <a:defRPr/>
            </a:pPr>
            <a:fld id="{15810C45-BDF6-4144-A6BB-1BA0D3B5783B}" type="slidenum">
              <a:rPr lang="es-MX">
                <a:solidFill>
                  <a:prstClr val="black"/>
                </a:solidFill>
                <a:latin typeface="Calibri" panose="020F0502020204030204"/>
              </a:rPr>
              <a:pPr defTabSz="931774">
                <a:defRPr/>
              </a:pPr>
              <a:t>47</a:t>
            </a:fld>
            <a:endParaRPr lang="es-MX">
              <a:solidFill>
                <a:prstClr val="black"/>
              </a:solidFill>
              <a:latin typeface="Calibri" panose="020F0502020204030204"/>
            </a:endParaRPr>
          </a:p>
        </p:txBody>
      </p:sp>
    </p:spTree>
    <p:extLst>
      <p:ext uri="{BB962C8B-B14F-4D97-AF65-F5344CB8AC3E}">
        <p14:creationId xmlns:p14="http://schemas.microsoft.com/office/powerpoint/2010/main" val="5201278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10"/>
          </p:nvPr>
        </p:nvSpPr>
        <p:spPr/>
        <p:txBody>
          <a:bodyPr rtlCol="0"/>
          <a:lstStyle/>
          <a:p>
            <a:pPr rtl="0"/>
            <a:fld id="{284ECAD9-32EE-4091-BDA5-6BD15ACC5E58}" type="slidenum">
              <a:rPr lang="es-ES" smtClean="0"/>
              <a:t>48</a:t>
            </a:fld>
            <a:endParaRPr lang="es-ES"/>
          </a:p>
        </p:txBody>
      </p:sp>
    </p:spTree>
    <p:extLst>
      <p:ext uri="{BB962C8B-B14F-4D97-AF65-F5344CB8AC3E}">
        <p14:creationId xmlns:p14="http://schemas.microsoft.com/office/powerpoint/2010/main" val="2916860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3</a:t>
            </a:fld>
            <a:endParaRPr lang="es-ES"/>
          </a:p>
        </p:txBody>
      </p:sp>
    </p:spTree>
    <p:extLst>
      <p:ext uri="{BB962C8B-B14F-4D97-AF65-F5344CB8AC3E}">
        <p14:creationId xmlns:p14="http://schemas.microsoft.com/office/powerpoint/2010/main" val="3697573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4</a:t>
            </a:fld>
            <a:endParaRPr lang="es-ES"/>
          </a:p>
        </p:txBody>
      </p:sp>
    </p:spTree>
    <p:extLst>
      <p:ext uri="{BB962C8B-B14F-4D97-AF65-F5344CB8AC3E}">
        <p14:creationId xmlns:p14="http://schemas.microsoft.com/office/powerpoint/2010/main" val="4149075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2DE790-FD45-BD62-4143-2AF85293800F}"/>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3D2A6B65-848F-39E9-CED9-8F96FB32F653}"/>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762D227D-929F-F09A-780E-9B76D1C058A6}"/>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1D7080DB-22B0-D5D4-24B9-2D5FE4EAF52B}"/>
              </a:ext>
            </a:extLst>
          </p:cNvPr>
          <p:cNvSpPr>
            <a:spLocks noGrp="1"/>
          </p:cNvSpPr>
          <p:nvPr>
            <p:ph type="sldNum" sz="quarter" idx="10"/>
          </p:nvPr>
        </p:nvSpPr>
        <p:spPr/>
        <p:txBody>
          <a:bodyPr rtlCol="0"/>
          <a:lstStyle/>
          <a:p>
            <a:pPr rtl="0"/>
            <a:fld id="{284ECAD9-32EE-4091-BDA5-6BD15ACC5E58}" type="slidenum">
              <a:rPr lang="es-ES" smtClean="0"/>
              <a:t>5</a:t>
            </a:fld>
            <a:endParaRPr lang="es-ES"/>
          </a:p>
        </p:txBody>
      </p:sp>
    </p:spTree>
    <p:extLst>
      <p:ext uri="{BB962C8B-B14F-4D97-AF65-F5344CB8AC3E}">
        <p14:creationId xmlns:p14="http://schemas.microsoft.com/office/powerpoint/2010/main" val="2845857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2D919E-82E1-C633-A573-276A9F1833AB}"/>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384A2909-B874-EB31-E783-28F3020C542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6083D565-FC9C-2EFD-A81E-24476F3D8555}"/>
              </a:ext>
            </a:extLst>
          </p:cNvPr>
          <p:cNvSpPr>
            <a:spLocks noGrp="1"/>
          </p:cNvSpPr>
          <p:nvPr>
            <p:ph type="body" idx="1"/>
          </p:nvPr>
        </p:nvSpPr>
        <p:spPr/>
        <p:txBody>
          <a:bodyPr/>
          <a:lstStyle/>
          <a:p>
            <a:r>
              <a:rPr lang="es-MX"/>
              <a:t>Durante el segundo trimestre del año, el Comité de Ética e Integridad llevó a cabo diversas acciones enfocadas en la promoción de valores, el respeto a los derechos humanos y el fortalecimiento de una cultura organizacional ética:</a:t>
            </a:r>
          </a:p>
          <a:p>
            <a:r>
              <a:rPr lang="es-MX" b="1"/>
              <a:t>Sensibilización</a:t>
            </a:r>
            <a:r>
              <a:rPr lang="es-MX"/>
              <a:t>: Se difundieron materiales conmemorativos sobre el Día Mundial del Autismo y la campaña mensual del 25 contra la violencia hacia mujeres y niñas.</a:t>
            </a:r>
          </a:p>
          <a:p>
            <a:r>
              <a:rPr lang="es-MX" b="1"/>
              <a:t>Capacitación</a:t>
            </a:r>
            <a:r>
              <a:rPr lang="es-MX"/>
              <a:t>: Se realizaron los talleres "Democratización Familiar" e "Inteligencia Emocional", con enfoque en corresponsabilidad, comunicación y bienestar personal en el entorno laboral.</a:t>
            </a:r>
          </a:p>
          <a:p>
            <a:r>
              <a:rPr lang="es-MX" b="1"/>
              <a:t>Responsabilidad ambiental</a:t>
            </a:r>
            <a:r>
              <a:rPr lang="es-MX"/>
              <a:t>: Se impulsaron campañas internas sobre el ahorro de energía y el cuidado de áreas verdes, acompañadas de actividades de mantenimiento de plantas.</a:t>
            </a:r>
          </a:p>
          <a:p>
            <a:endParaRPr lang="es-MX"/>
          </a:p>
        </p:txBody>
      </p:sp>
      <p:sp>
        <p:nvSpPr>
          <p:cNvPr id="4" name="Marcador de número de diapositiva 3">
            <a:extLst>
              <a:ext uri="{FF2B5EF4-FFF2-40B4-BE49-F238E27FC236}">
                <a16:creationId xmlns:a16="http://schemas.microsoft.com/office/drawing/2014/main" id="{2AA66E6F-2EF0-5E73-6C0E-AAA6280FC00D}"/>
              </a:ext>
            </a:extLst>
          </p:cNvPr>
          <p:cNvSpPr>
            <a:spLocks noGrp="1"/>
          </p:cNvSpPr>
          <p:nvPr>
            <p:ph type="sldNum" sz="quarter" idx="5"/>
          </p:nvPr>
        </p:nvSpPr>
        <p:spPr/>
        <p:txBody>
          <a:bodyPr/>
          <a:lstStyle/>
          <a:p>
            <a:fld id="{73034D54-64E2-49A5-846A-1891CF3DEE40}" type="slidenum">
              <a:rPr lang="es-ES" smtClean="0"/>
              <a:t>9</a:t>
            </a:fld>
            <a:endParaRPr lang="es-ES"/>
          </a:p>
        </p:txBody>
      </p:sp>
    </p:spTree>
    <p:extLst>
      <p:ext uri="{BB962C8B-B14F-4D97-AF65-F5344CB8AC3E}">
        <p14:creationId xmlns:p14="http://schemas.microsoft.com/office/powerpoint/2010/main" val="3629882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1DB3DF-BA7E-47AC-632C-110E3A2E221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1573368-23A2-AC6A-258B-1B9296EF3A6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1812C7C5-52C3-3815-188E-4CC2B49327F0}"/>
              </a:ext>
            </a:extLst>
          </p:cNvPr>
          <p:cNvSpPr>
            <a:spLocks noGrp="1"/>
          </p:cNvSpPr>
          <p:nvPr>
            <p:ph type="body" idx="1"/>
          </p:nvPr>
        </p:nvSpPr>
        <p:spPr/>
        <p:txBody>
          <a:bodyPr/>
          <a:lstStyle/>
          <a:p>
            <a:r>
              <a:rPr lang="es-MX"/>
              <a:t>Durante el segundo trimestre del año, el Comité de Ética e Integridad llevó a cabo diversas acciones enfocadas en la promoción de valores, el respeto a los derechos humanos y el fortalecimiento de una cultura organizacional ética:</a:t>
            </a:r>
          </a:p>
          <a:p>
            <a:r>
              <a:rPr lang="es-MX" b="1"/>
              <a:t>Sensibilización</a:t>
            </a:r>
            <a:r>
              <a:rPr lang="es-MX"/>
              <a:t>: Se difundieron materiales conmemorativos sobre el Día Mundial del Autismo y la campaña mensual del 25 contra la violencia hacia mujeres y niñas.</a:t>
            </a:r>
          </a:p>
          <a:p>
            <a:r>
              <a:rPr lang="es-MX" b="1"/>
              <a:t>Capacitación</a:t>
            </a:r>
            <a:r>
              <a:rPr lang="es-MX"/>
              <a:t>: Se realizaron los talleres "Democratización Familiar" e "Inteligencia Emocional", con enfoque en corresponsabilidad, comunicación y bienestar personal en el entorno laboral.</a:t>
            </a:r>
          </a:p>
          <a:p>
            <a:r>
              <a:rPr lang="es-MX" b="1"/>
              <a:t>Responsabilidad ambiental</a:t>
            </a:r>
            <a:r>
              <a:rPr lang="es-MX"/>
              <a:t>: Se impulsaron campañas internas sobre el ahorro de energía y el cuidado de áreas verdes, acompañadas de actividades de mantenimiento de plantas.</a:t>
            </a:r>
          </a:p>
          <a:p>
            <a:endParaRPr lang="es-MX"/>
          </a:p>
        </p:txBody>
      </p:sp>
      <p:sp>
        <p:nvSpPr>
          <p:cNvPr id="4" name="Marcador de número de diapositiva 3">
            <a:extLst>
              <a:ext uri="{FF2B5EF4-FFF2-40B4-BE49-F238E27FC236}">
                <a16:creationId xmlns:a16="http://schemas.microsoft.com/office/drawing/2014/main" id="{CE8C2C5A-9CA0-D426-34B4-3FB3CC46D204}"/>
              </a:ext>
            </a:extLst>
          </p:cNvPr>
          <p:cNvSpPr>
            <a:spLocks noGrp="1"/>
          </p:cNvSpPr>
          <p:nvPr>
            <p:ph type="sldNum" sz="quarter" idx="5"/>
          </p:nvPr>
        </p:nvSpPr>
        <p:spPr/>
        <p:txBody>
          <a:bodyPr/>
          <a:lstStyle/>
          <a:p>
            <a:fld id="{73034D54-64E2-49A5-846A-1891CF3DEE40}" type="slidenum">
              <a:rPr lang="es-ES" smtClean="0"/>
              <a:t>11</a:t>
            </a:fld>
            <a:endParaRPr lang="es-ES"/>
          </a:p>
        </p:txBody>
      </p:sp>
    </p:spTree>
    <p:extLst>
      <p:ext uri="{BB962C8B-B14F-4D97-AF65-F5344CB8AC3E}">
        <p14:creationId xmlns:p14="http://schemas.microsoft.com/office/powerpoint/2010/main" val="1402540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0791DF-4FBB-A8AE-4EF2-303EA5EB0EF6}"/>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C7AD5038-ADEB-4E39-DE86-7B6770555225}"/>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4293D94F-6394-6335-6543-DBC67AFD3F0B}"/>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0D6291BD-AB2F-2E70-6BD9-CD50C7D533EC}"/>
              </a:ext>
            </a:extLst>
          </p:cNvPr>
          <p:cNvSpPr>
            <a:spLocks noGrp="1"/>
          </p:cNvSpPr>
          <p:nvPr>
            <p:ph type="sldNum" sz="quarter" idx="10"/>
          </p:nvPr>
        </p:nvSpPr>
        <p:spPr/>
        <p:txBody>
          <a:bodyPr rtlCol="0"/>
          <a:lstStyle/>
          <a:p>
            <a:pPr rtl="0"/>
            <a:fld id="{284ECAD9-32EE-4091-BDA5-6BD15ACC5E58}" type="slidenum">
              <a:rPr lang="es-ES" smtClean="0"/>
              <a:t>15</a:t>
            </a:fld>
            <a:endParaRPr lang="es-ES"/>
          </a:p>
        </p:txBody>
      </p:sp>
    </p:spTree>
    <p:extLst>
      <p:ext uri="{BB962C8B-B14F-4D97-AF65-F5344CB8AC3E}">
        <p14:creationId xmlns:p14="http://schemas.microsoft.com/office/powerpoint/2010/main" val="3182905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804338-D41E-FE95-3014-E01EACD2A124}"/>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FF7F52F7-B589-C9E1-D847-7F7181BCC34C}"/>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30F0B2B7-EAA9-01F6-F518-601C2EB786D1}"/>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1D73CBF7-4CD6-BCA5-65EE-5CBBEE22F4C7}"/>
              </a:ext>
            </a:extLst>
          </p:cNvPr>
          <p:cNvSpPr>
            <a:spLocks noGrp="1"/>
          </p:cNvSpPr>
          <p:nvPr>
            <p:ph type="sldNum" sz="quarter" idx="10"/>
          </p:nvPr>
        </p:nvSpPr>
        <p:spPr/>
        <p:txBody>
          <a:bodyPr rtlCol="0"/>
          <a:lstStyle/>
          <a:p>
            <a:pPr rtl="0"/>
            <a:fld id="{284ECAD9-32EE-4091-BDA5-6BD15ACC5E58}" type="slidenum">
              <a:rPr lang="es-ES" smtClean="0"/>
              <a:t>16</a:t>
            </a:fld>
            <a:endParaRPr lang="es-ES"/>
          </a:p>
        </p:txBody>
      </p:sp>
    </p:spTree>
    <p:extLst>
      <p:ext uri="{BB962C8B-B14F-4D97-AF65-F5344CB8AC3E}">
        <p14:creationId xmlns:p14="http://schemas.microsoft.com/office/powerpoint/2010/main" val="1296642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239152-694A-73AC-B736-CBD78BDCD7C6}"/>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AF4CEB8B-F9F9-1E87-A1B5-E9C003D1F800}"/>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BBA52C2E-E818-3E6B-143B-0C0BB5780397}"/>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634775C3-ADFB-92E0-5307-CA74A79E74E4}"/>
              </a:ext>
            </a:extLst>
          </p:cNvPr>
          <p:cNvSpPr>
            <a:spLocks noGrp="1"/>
          </p:cNvSpPr>
          <p:nvPr>
            <p:ph type="sldNum" sz="quarter" idx="10"/>
          </p:nvPr>
        </p:nvSpPr>
        <p:spPr/>
        <p:txBody>
          <a:bodyPr rtlCol="0"/>
          <a:lstStyle/>
          <a:p>
            <a:pPr rtl="0"/>
            <a:fld id="{284ECAD9-32EE-4091-BDA5-6BD15ACC5E58}" type="slidenum">
              <a:rPr lang="es-ES" smtClean="0"/>
              <a:t>17</a:t>
            </a:fld>
            <a:endParaRPr lang="es-ES"/>
          </a:p>
        </p:txBody>
      </p:sp>
    </p:spTree>
    <p:extLst>
      <p:ext uri="{BB962C8B-B14F-4D97-AF65-F5344CB8AC3E}">
        <p14:creationId xmlns:p14="http://schemas.microsoft.com/office/powerpoint/2010/main" val="14667146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ítulo_00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191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2210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pic>
        <p:nvPicPr>
          <p:cNvPr id="7" name="Imagen 6" descr="Imagen que contiene Texto">
            <a:extLst>
              <a:ext uri="{FF2B5EF4-FFF2-40B4-BE49-F238E27FC236}">
                <a16:creationId xmlns:a16="http://schemas.microsoft.com/office/drawing/2014/main" id="{EEAFF73C-3CCA-2486-9603-0D13E9BD45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5286" t="40303" r="14715" b="40112"/>
          <a:stretch/>
        </p:blipFill>
        <p:spPr>
          <a:xfrm>
            <a:off x="4212592" y="5090160"/>
            <a:ext cx="3766819" cy="814650"/>
          </a:xfrm>
          <a:prstGeom prst="rect">
            <a:avLst/>
          </a:prstGeom>
        </p:spPr>
      </p:pic>
      <p:pic>
        <p:nvPicPr>
          <p:cNvPr id="9" name="Imagen 8" descr="Imagen que contiene Texto">
            <a:extLst>
              <a:ext uri="{FF2B5EF4-FFF2-40B4-BE49-F238E27FC236}">
                <a16:creationId xmlns:a16="http://schemas.microsoft.com/office/drawing/2014/main" id="{D046D3DF-70DB-D8F9-8808-E483A0198A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305391"/>
            <a:ext cx="1972825" cy="447174"/>
          </a:xfrm>
          <a:prstGeom prst="rect">
            <a:avLst/>
          </a:prstGeom>
        </p:spPr>
      </p:pic>
      <p:sp>
        <p:nvSpPr>
          <p:cNvPr id="10" name="Rectángulo 9">
            <a:extLst>
              <a:ext uri="{FF2B5EF4-FFF2-40B4-BE49-F238E27FC236}">
                <a16:creationId xmlns:a16="http://schemas.microsoft.com/office/drawing/2014/main" id="{867BB2D8-24DA-E3A7-4C24-F1F0954D19BD}"/>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21361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cSld name="Imagen con leyenda">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posición de imagen 2"/>
          <p:cNvSpPr>
            <a:spLocks noGrp="1" noChangeAspect="1"/>
          </p:cNvSpPr>
          <p:nvPr>
            <p:ph type="pic" idx="1"/>
          </p:nvPr>
        </p:nvSpPr>
        <p:spPr>
          <a:xfrm>
            <a:off x="15" y="0"/>
            <a:ext cx="12191985" cy="4578350"/>
          </a:xfrm>
          <a:solidFill>
            <a:schemeClr val="bg1"/>
          </a:solidFill>
        </p:spPr>
        <p:txBody>
          <a:bodyPr lIns="457200" tIns="457200" rtlCol="0" anchor="t">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p>
        </p:txBody>
      </p:sp>
      <p:sp>
        <p:nvSpPr>
          <p:cNvPr id="2" name="Título 1"/>
          <p:cNvSpPr>
            <a:spLocks noGrp="1"/>
          </p:cNvSpPr>
          <p:nvPr>
            <p:ph type="title"/>
          </p:nvPr>
        </p:nvSpPr>
        <p:spPr>
          <a:xfrm>
            <a:off x="1097279" y="4799362"/>
            <a:ext cx="10113645" cy="743682"/>
          </a:xfrm>
        </p:spPr>
        <p:txBody>
          <a:bodyPr tIns="0" bIns="0" rtlCol="0" anchor="b">
            <a:noAutofit/>
          </a:bodyPr>
          <a:lstStyle>
            <a:lvl1pPr algn="ctr">
              <a:defRPr sz="4400" b="1">
                <a:solidFill>
                  <a:srgbClr val="FFFFFF"/>
                </a:solidFill>
              </a:defRPr>
            </a:lvl1pPr>
          </a:lstStyle>
          <a:p>
            <a:pPr rtl="0"/>
            <a:r>
              <a:rPr lang="es-ES" noProof="0"/>
              <a:t>Haga clic para modificar el estilo de título del patrón</a:t>
            </a:r>
          </a:p>
        </p:txBody>
      </p:sp>
      <p:sp>
        <p:nvSpPr>
          <p:cNvPr id="4" name="Marcador de posición de texto 3"/>
          <p:cNvSpPr>
            <a:spLocks noGrp="1"/>
          </p:cNvSpPr>
          <p:nvPr>
            <p:ph type="body" sz="half" idx="2"/>
          </p:nvPr>
        </p:nvSpPr>
        <p:spPr>
          <a:xfrm>
            <a:off x="1097279" y="5715000"/>
            <a:ext cx="10113264" cy="609600"/>
          </a:xfrm>
        </p:spPr>
        <p:txBody>
          <a:bodyPr lIns="91440" tIns="0" rIns="91440" bIns="0" rtlCol="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lvl1pPr>
              <a:defRPr>
                <a:solidFill>
                  <a:schemeClr val="bg1"/>
                </a:solidFill>
              </a:defRPr>
            </a:lvl1pPr>
          </a:lstStyle>
          <a:p>
            <a:pPr rtl="0"/>
            <a:fld id="{5A176532-3C26-418B-B78D-51AF847B2DBF}" type="datetime1">
              <a:rPr lang="es-ES" noProof="0" smtClean="0"/>
              <a:t>23/03/2026</a:t>
            </a:fld>
            <a:endParaRPr lang="es-ES" noProof="0"/>
          </a:p>
        </p:txBody>
      </p:sp>
      <p:sp>
        <p:nvSpPr>
          <p:cNvPr id="6" name="Marcador de pie de página 5"/>
          <p:cNvSpPr>
            <a:spLocks noGrp="1"/>
          </p:cNvSpPr>
          <p:nvPr>
            <p:ph type="ftr" sz="quarter" idx="11"/>
          </p:nvPr>
        </p:nvSpPr>
        <p:spPr>
          <a:xfrm>
            <a:off x="1097279" y="6446838"/>
            <a:ext cx="6818262" cy="365125"/>
          </a:xfrm>
        </p:spPr>
        <p:txBody>
          <a:bodyPr rtlCol="0"/>
          <a:lstStyle>
            <a:lvl1pPr>
              <a:defRPr>
                <a:solidFill>
                  <a:schemeClr val="bg1"/>
                </a:solidFill>
              </a:defRPr>
            </a:lvl1pPr>
          </a:lstStyle>
          <a:p>
            <a:pPr rtl="0"/>
            <a:r>
              <a:rPr lang="es-ES" noProof="0"/>
              <a:t>Pie de página</a:t>
            </a:r>
          </a:p>
        </p:txBody>
      </p:sp>
      <p:sp>
        <p:nvSpPr>
          <p:cNvPr id="7" name="Marcador de número de diapositiva 6"/>
          <p:cNvSpPr>
            <a:spLocks noGrp="1"/>
          </p:cNvSpPr>
          <p:nvPr>
            <p:ph type="sldNum" sz="quarter" idx="12"/>
          </p:nvPr>
        </p:nvSpPr>
        <p:spPr/>
        <p:txBody>
          <a:bodyPr rtlCol="0"/>
          <a:lstStyle>
            <a:lvl1pPr>
              <a:defRPr>
                <a:solidFill>
                  <a:schemeClr val="bg1"/>
                </a:solidFill>
              </a:defRPr>
            </a:lvl1pPr>
          </a:lstStyle>
          <a:p>
            <a:pPr rtl="0"/>
            <a:fld id="{3A98EE3D-8CD1-4C3F-BD1C-C98C9596463C}" type="slidenum">
              <a:rPr lang="es-ES" noProof="0" smtClean="0"/>
              <a:pPr rtl="0"/>
              <a:t>‹Nº›</a:t>
            </a:fld>
            <a:endParaRPr lang="es-ES" noProof="0"/>
          </a:p>
        </p:txBody>
      </p:sp>
      <p:sp>
        <p:nvSpPr>
          <p:cNvPr id="9" name="Rectángulo 8">
            <a:extLst>
              <a:ext uri="{FF2B5EF4-FFF2-40B4-BE49-F238E27FC236}">
                <a16:creationId xmlns:a16="http://schemas.microsoft.com/office/drawing/2014/main" id="{B4A4DE4A-F8EF-47D5-8C37-A9021C2BB6A3}"/>
              </a:ext>
            </a:extLst>
          </p:cNvPr>
          <p:cNvSpPr/>
          <p:nvPr userDrawn="1"/>
        </p:nvSpPr>
        <p:spPr>
          <a:xfrm>
            <a:off x="3536950" y="4535901"/>
            <a:ext cx="5118100" cy="1256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3803809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ítulo_001">
    <p:bg bwMode="black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191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2210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pic>
        <p:nvPicPr>
          <p:cNvPr id="7" name="Imagen 6" descr="Imagen que contiene Texto">
            <a:extLst>
              <a:ext uri="{FF2B5EF4-FFF2-40B4-BE49-F238E27FC236}">
                <a16:creationId xmlns:a16="http://schemas.microsoft.com/office/drawing/2014/main" id="{EEAFF73C-3CCA-2486-9603-0D13E9BD45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5286" t="40303" r="14715" b="40112"/>
          <a:stretch/>
        </p:blipFill>
        <p:spPr>
          <a:xfrm>
            <a:off x="4212592" y="5090160"/>
            <a:ext cx="3766819" cy="814650"/>
          </a:xfrm>
          <a:prstGeom prst="rect">
            <a:avLst/>
          </a:prstGeom>
        </p:spPr>
      </p:pic>
      <p:pic>
        <p:nvPicPr>
          <p:cNvPr id="9" name="Imagen 8" descr="Imagen que contiene Texto">
            <a:extLst>
              <a:ext uri="{FF2B5EF4-FFF2-40B4-BE49-F238E27FC236}">
                <a16:creationId xmlns:a16="http://schemas.microsoft.com/office/drawing/2014/main" id="{D046D3DF-70DB-D8F9-8808-E483A0198A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305391"/>
            <a:ext cx="1972825" cy="447174"/>
          </a:xfrm>
          <a:prstGeom prst="rect">
            <a:avLst/>
          </a:prstGeom>
        </p:spPr>
      </p:pic>
      <p:sp>
        <p:nvSpPr>
          <p:cNvPr id="10" name="Rectángulo 9">
            <a:extLst>
              <a:ext uri="{FF2B5EF4-FFF2-40B4-BE49-F238E27FC236}">
                <a16:creationId xmlns:a16="http://schemas.microsoft.com/office/drawing/2014/main" id="{867BB2D8-24DA-E3A7-4C24-F1F0954D19BD}"/>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575250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ítulo_00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72540"/>
            <a:ext cx="9144000" cy="1954393"/>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31900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descr="Texto">
            <a:extLst>
              <a:ext uri="{FF2B5EF4-FFF2-40B4-BE49-F238E27FC236}">
                <a16:creationId xmlns:a16="http://schemas.microsoft.com/office/drawing/2014/main" id="{328C7060-B42A-AD27-E5AA-355FEBA725D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454" t="39710" r="13742" b="38728"/>
          <a:stretch/>
        </p:blipFill>
        <p:spPr>
          <a:xfrm>
            <a:off x="4212000" y="5101200"/>
            <a:ext cx="3505258" cy="813600"/>
          </a:xfrm>
          <a:prstGeom prst="rect">
            <a:avLst/>
          </a:prstGeom>
        </p:spPr>
      </p:pic>
      <p:pic>
        <p:nvPicPr>
          <p:cNvPr id="11" name="Imagen 10" descr="Dibujo abstracto de colores&#10;&#10;Descripción generada automáticamente con confianza baja">
            <a:extLst>
              <a:ext uri="{FF2B5EF4-FFF2-40B4-BE49-F238E27FC236}">
                <a16:creationId xmlns:a16="http://schemas.microsoft.com/office/drawing/2014/main" id="{F79943E7-6404-5E4F-9FC7-BAE199B00A1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39005" y="1404256"/>
            <a:ext cx="1713990" cy="446400"/>
          </a:xfrm>
          <a:prstGeom prst="rect">
            <a:avLst/>
          </a:prstGeom>
        </p:spPr>
      </p:pic>
    </p:spTree>
    <p:extLst>
      <p:ext uri="{BB962C8B-B14F-4D97-AF65-F5344CB8AC3E}">
        <p14:creationId xmlns:p14="http://schemas.microsoft.com/office/powerpoint/2010/main" val="18247513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ítulo Guinda_00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017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7036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10" name="Rectángulo 9">
            <a:extLst>
              <a:ext uri="{FF2B5EF4-FFF2-40B4-BE49-F238E27FC236}">
                <a16:creationId xmlns:a16="http://schemas.microsoft.com/office/drawing/2014/main" id="{867BB2D8-24DA-E3A7-4C24-F1F0954D19BD}"/>
              </a:ext>
            </a:extLst>
          </p:cNvPr>
          <p:cNvSpPr/>
          <p:nvPr userDrawn="1"/>
        </p:nvSpPr>
        <p:spPr>
          <a:xfrm>
            <a:off x="5141495" y="44928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descr="Imagen que contiene Texto">
            <a:extLst>
              <a:ext uri="{FF2B5EF4-FFF2-40B4-BE49-F238E27FC236}">
                <a16:creationId xmlns:a16="http://schemas.microsoft.com/office/drawing/2014/main" id="{75E7A38F-8F3C-1E34-BA7A-6CA64408F8A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609723"/>
            <a:ext cx="1972825" cy="447174"/>
          </a:xfrm>
          <a:prstGeom prst="rect">
            <a:avLst/>
          </a:prstGeom>
        </p:spPr>
      </p:pic>
    </p:spTree>
    <p:extLst>
      <p:ext uri="{BB962C8B-B14F-4D97-AF65-F5344CB8AC3E}">
        <p14:creationId xmlns:p14="http://schemas.microsoft.com/office/powerpoint/2010/main" val="37043338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ítulo Blanco_00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54776"/>
            <a:ext cx="9144000" cy="1822677"/>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66952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36072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descr="Dibujo abstracto de colores&#10;&#10;Descripción generada automáticamente con confianza baja">
            <a:extLst>
              <a:ext uri="{FF2B5EF4-FFF2-40B4-BE49-F238E27FC236}">
                <a16:creationId xmlns:a16="http://schemas.microsoft.com/office/drawing/2014/main" id="{88F2BD0C-73FC-B6E2-24A6-7C95F173E56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39005" y="1754776"/>
            <a:ext cx="1713990" cy="446400"/>
          </a:xfrm>
          <a:prstGeom prst="rect">
            <a:avLst/>
          </a:prstGeom>
        </p:spPr>
      </p:pic>
    </p:spTree>
    <p:extLst>
      <p:ext uri="{BB962C8B-B14F-4D97-AF65-F5344CB8AC3E}">
        <p14:creationId xmlns:p14="http://schemas.microsoft.com/office/powerpoint/2010/main" val="27658666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FD0621-0819-27E8-D9AF-92F75B696E60}"/>
              </a:ext>
            </a:extLst>
          </p:cNvPr>
          <p:cNvSpPr>
            <a:spLocks noGrp="1"/>
          </p:cNvSpPr>
          <p:nvPr>
            <p:ph type="title"/>
          </p:nvPr>
        </p:nvSpPr>
        <p:spPr/>
        <p:txBody>
          <a:bodyPr/>
          <a:lstStyle/>
          <a:p>
            <a:r>
              <a:rPr lang="es-ES"/>
              <a:t>Haga clic para modificar el estilo de título del patrón</a:t>
            </a:r>
            <a:endParaRPr lang="es-MX"/>
          </a:p>
        </p:txBody>
      </p:sp>
      <p:sp>
        <p:nvSpPr>
          <p:cNvPr id="4" name="Marcador de texto 3">
            <a:extLst>
              <a:ext uri="{FF2B5EF4-FFF2-40B4-BE49-F238E27FC236}">
                <a16:creationId xmlns:a16="http://schemas.microsoft.com/office/drawing/2014/main" id="{A81B4531-7B11-CDF1-2BCE-00D4BBAD469D}"/>
              </a:ext>
            </a:extLst>
          </p:cNvPr>
          <p:cNvSpPr>
            <a:spLocks noGrp="1"/>
          </p:cNvSpPr>
          <p:nvPr>
            <p:ph type="body" sz="quarter" idx="10"/>
          </p:nvPr>
        </p:nvSpPr>
        <p:spPr>
          <a:xfrm>
            <a:off x="838200" y="1874520"/>
            <a:ext cx="10515600" cy="4328159"/>
          </a:xfrm>
        </p:spPr>
        <p:txBody>
          <a:bodyPr/>
          <a:lstStyle>
            <a:lvl1pPr>
              <a:defRPr>
                <a:latin typeface="Helvetica" pitchFamily="2" charset="0"/>
              </a:defRPr>
            </a:lvl1pPr>
            <a:lvl2pPr>
              <a:defRPr>
                <a:latin typeface="Helvetica" pitchFamily="2" charset="0"/>
              </a:defRPr>
            </a:lvl2pPr>
            <a:lvl3pPr>
              <a:defRPr>
                <a:latin typeface="Helvetica" pitchFamily="2" charset="0"/>
              </a:defRPr>
            </a:lvl3pPr>
            <a:lvl4pPr>
              <a:defRPr>
                <a:latin typeface="Helvetica" pitchFamily="2" charset="0"/>
              </a:defRPr>
            </a:lvl4pPr>
            <a:lvl5pPr>
              <a:defRPr>
                <a:latin typeface="Helvetica" pitchFamily="2"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6913799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En blanco">
    <p:bg bwMode="ltGray">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0744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9210FA-5D63-FE74-73FC-63C9359A0512}"/>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95485C08-D0D3-05C5-2B79-4CD07568E138}"/>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F4ED76B1-B16B-F9E2-6E73-8F3EC89887ED}"/>
              </a:ext>
            </a:extLst>
          </p:cNvPr>
          <p:cNvSpPr>
            <a:spLocks noGrp="1"/>
          </p:cNvSpPr>
          <p:nvPr>
            <p:ph type="dt" sz="half" idx="10"/>
          </p:nvPr>
        </p:nvSpPr>
        <p:spPr/>
        <p:txBody>
          <a:bodyPr/>
          <a:lstStyle/>
          <a:p>
            <a:fld id="{C5CAB0C2-3E0F-4D76-A06B-5EB2C39BD379}" type="datetimeFigureOut">
              <a:rPr lang="es-MX" smtClean="0"/>
              <a:t>23/03/2026</a:t>
            </a:fld>
            <a:endParaRPr lang="es-MX"/>
          </a:p>
        </p:txBody>
      </p:sp>
      <p:sp>
        <p:nvSpPr>
          <p:cNvPr id="5" name="Marcador de pie de página 4">
            <a:extLst>
              <a:ext uri="{FF2B5EF4-FFF2-40B4-BE49-F238E27FC236}">
                <a16:creationId xmlns:a16="http://schemas.microsoft.com/office/drawing/2014/main" id="{9FBC2F08-EC8C-48EE-1DC7-8B2FA89C1C1F}"/>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B3BAAA2-DD40-CAC2-E064-73E46E3486A5}"/>
              </a:ext>
            </a:extLst>
          </p:cNvPr>
          <p:cNvSpPr>
            <a:spLocks noGrp="1"/>
          </p:cNvSpPr>
          <p:nvPr>
            <p:ph type="sldNum" sz="quarter" idx="12"/>
          </p:nvPr>
        </p:nvSpPr>
        <p:spPr/>
        <p:txBody>
          <a:bodyPr/>
          <a:lstStyle/>
          <a:p>
            <a:fld id="{1B579CE4-EA4D-4F1E-93E3-33BE26CB8C4E}" type="slidenum">
              <a:rPr lang="es-MX" smtClean="0"/>
              <a:t>‹Nº›</a:t>
            </a:fld>
            <a:endParaRPr lang="es-MX"/>
          </a:p>
        </p:txBody>
      </p:sp>
    </p:spTree>
    <p:extLst>
      <p:ext uri="{BB962C8B-B14F-4D97-AF65-F5344CB8AC3E}">
        <p14:creationId xmlns:p14="http://schemas.microsoft.com/office/powerpoint/2010/main" val="807776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ítulo_00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72540"/>
            <a:ext cx="9144000" cy="1954393"/>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31900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descr="Texto">
            <a:extLst>
              <a:ext uri="{FF2B5EF4-FFF2-40B4-BE49-F238E27FC236}">
                <a16:creationId xmlns:a16="http://schemas.microsoft.com/office/drawing/2014/main" id="{328C7060-B42A-AD27-E5AA-355FEBA725D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454" t="39710" r="13742" b="38728"/>
          <a:stretch/>
        </p:blipFill>
        <p:spPr>
          <a:xfrm>
            <a:off x="4212000" y="5101200"/>
            <a:ext cx="3505258" cy="813600"/>
          </a:xfrm>
          <a:prstGeom prst="rect">
            <a:avLst/>
          </a:prstGeom>
        </p:spPr>
      </p:pic>
      <p:pic>
        <p:nvPicPr>
          <p:cNvPr id="11" name="Imagen 10" descr="Dibujo abstracto de colores&#10;&#10;Descripción generada automáticamente con confianza baja">
            <a:extLst>
              <a:ext uri="{FF2B5EF4-FFF2-40B4-BE49-F238E27FC236}">
                <a16:creationId xmlns:a16="http://schemas.microsoft.com/office/drawing/2014/main" id="{F79943E7-6404-5E4F-9FC7-BAE199B00A1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39005" y="1404256"/>
            <a:ext cx="1713990" cy="446400"/>
          </a:xfrm>
          <a:prstGeom prst="rect">
            <a:avLst/>
          </a:prstGeom>
        </p:spPr>
      </p:pic>
    </p:spTree>
    <p:extLst>
      <p:ext uri="{BB962C8B-B14F-4D97-AF65-F5344CB8AC3E}">
        <p14:creationId xmlns:p14="http://schemas.microsoft.com/office/powerpoint/2010/main" val="3618430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ítulo Guinda_00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017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7036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10" name="Rectángulo 9">
            <a:extLst>
              <a:ext uri="{FF2B5EF4-FFF2-40B4-BE49-F238E27FC236}">
                <a16:creationId xmlns:a16="http://schemas.microsoft.com/office/drawing/2014/main" id="{867BB2D8-24DA-E3A7-4C24-F1F0954D19BD}"/>
              </a:ext>
            </a:extLst>
          </p:cNvPr>
          <p:cNvSpPr/>
          <p:nvPr userDrawn="1"/>
        </p:nvSpPr>
        <p:spPr>
          <a:xfrm>
            <a:off x="5141495" y="44928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descr="Imagen que contiene Texto">
            <a:extLst>
              <a:ext uri="{FF2B5EF4-FFF2-40B4-BE49-F238E27FC236}">
                <a16:creationId xmlns:a16="http://schemas.microsoft.com/office/drawing/2014/main" id="{75E7A38F-8F3C-1E34-BA7A-6CA64408F8A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609723"/>
            <a:ext cx="1972825" cy="447174"/>
          </a:xfrm>
          <a:prstGeom prst="rect">
            <a:avLst/>
          </a:prstGeom>
        </p:spPr>
      </p:pic>
    </p:spTree>
    <p:extLst>
      <p:ext uri="{BB962C8B-B14F-4D97-AF65-F5344CB8AC3E}">
        <p14:creationId xmlns:p14="http://schemas.microsoft.com/office/powerpoint/2010/main" val="2737420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ítulo Blanco_00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54776"/>
            <a:ext cx="9144000" cy="1822677"/>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66952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36072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descr="Dibujo abstracto de colores&#10;&#10;Descripción generada automáticamente con confianza baja">
            <a:extLst>
              <a:ext uri="{FF2B5EF4-FFF2-40B4-BE49-F238E27FC236}">
                <a16:creationId xmlns:a16="http://schemas.microsoft.com/office/drawing/2014/main" id="{88F2BD0C-73FC-B6E2-24A6-7C95F173E56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39005" y="1754776"/>
            <a:ext cx="1713990" cy="446400"/>
          </a:xfrm>
          <a:prstGeom prst="rect">
            <a:avLst/>
          </a:prstGeom>
        </p:spPr>
      </p:pic>
    </p:spTree>
    <p:extLst>
      <p:ext uri="{BB962C8B-B14F-4D97-AF65-F5344CB8AC3E}">
        <p14:creationId xmlns:p14="http://schemas.microsoft.com/office/powerpoint/2010/main" val="3084064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FD0621-0819-27E8-D9AF-92F75B696E60}"/>
              </a:ext>
            </a:extLst>
          </p:cNvPr>
          <p:cNvSpPr>
            <a:spLocks noGrp="1"/>
          </p:cNvSpPr>
          <p:nvPr>
            <p:ph type="title"/>
          </p:nvPr>
        </p:nvSpPr>
        <p:spPr/>
        <p:txBody>
          <a:bodyPr/>
          <a:lstStyle/>
          <a:p>
            <a:r>
              <a:rPr lang="es-ES"/>
              <a:t>Haga clic para modificar el estilo de título del patrón</a:t>
            </a:r>
            <a:endParaRPr lang="es-MX"/>
          </a:p>
        </p:txBody>
      </p:sp>
      <p:sp>
        <p:nvSpPr>
          <p:cNvPr id="4" name="Marcador de texto 3">
            <a:extLst>
              <a:ext uri="{FF2B5EF4-FFF2-40B4-BE49-F238E27FC236}">
                <a16:creationId xmlns:a16="http://schemas.microsoft.com/office/drawing/2014/main" id="{A81B4531-7B11-CDF1-2BCE-00D4BBAD469D}"/>
              </a:ext>
            </a:extLst>
          </p:cNvPr>
          <p:cNvSpPr>
            <a:spLocks noGrp="1"/>
          </p:cNvSpPr>
          <p:nvPr>
            <p:ph type="body" sz="quarter" idx="10"/>
          </p:nvPr>
        </p:nvSpPr>
        <p:spPr>
          <a:xfrm>
            <a:off x="838200" y="1874520"/>
            <a:ext cx="10515600" cy="4328159"/>
          </a:xfrm>
        </p:spPr>
        <p:txBody>
          <a:bodyPr/>
          <a:lstStyle>
            <a:lvl1pPr>
              <a:defRPr>
                <a:latin typeface="Helvetica" pitchFamily="2" charset="0"/>
              </a:defRPr>
            </a:lvl1pPr>
            <a:lvl2pPr>
              <a:defRPr>
                <a:latin typeface="Helvetica" pitchFamily="2" charset="0"/>
              </a:defRPr>
            </a:lvl2pPr>
            <a:lvl3pPr>
              <a:defRPr>
                <a:latin typeface="Helvetica" pitchFamily="2" charset="0"/>
              </a:defRPr>
            </a:lvl3pPr>
            <a:lvl4pPr>
              <a:defRPr>
                <a:latin typeface="Helvetica" pitchFamily="2" charset="0"/>
              </a:defRPr>
            </a:lvl4pPr>
            <a:lvl5pPr>
              <a:defRPr>
                <a:latin typeface="Helvetica" pitchFamily="2"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2362824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En blanco">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3441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3" name="Marcador de posición de contenido 2"/>
          <p:cNvSpPr>
            <a:spLocks noGrp="1"/>
          </p:cNvSpPr>
          <p:nvPr>
            <p:ph idx="1"/>
          </p:nvPr>
        </p:nvSpPr>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7" name="Marcador de fecha 6">
            <a:extLst>
              <a:ext uri="{FF2B5EF4-FFF2-40B4-BE49-F238E27FC236}">
                <a16:creationId xmlns:a16="http://schemas.microsoft.com/office/drawing/2014/main" id="{354D8B55-9EA8-4B81-8E84-9B93B0A27559}"/>
              </a:ext>
            </a:extLst>
          </p:cNvPr>
          <p:cNvSpPr>
            <a:spLocks noGrp="1"/>
          </p:cNvSpPr>
          <p:nvPr>
            <p:ph type="dt" sz="half" idx="10"/>
          </p:nvPr>
        </p:nvSpPr>
        <p:spPr/>
        <p:txBody>
          <a:bodyPr rtlCol="0"/>
          <a:lstStyle/>
          <a:p>
            <a:pPr rtl="0"/>
            <a:fld id="{097654D3-51E3-4DAB-8B98-C0FA872C2507}" type="datetime1">
              <a:rPr lang="es-ES" noProof="0" smtClean="0"/>
              <a:t>23/03/2026</a:t>
            </a:fld>
            <a:endParaRPr lang="es-ES" noProof="0"/>
          </a:p>
        </p:txBody>
      </p:sp>
      <p:sp>
        <p:nvSpPr>
          <p:cNvPr id="8" name="Marcador de pie de página 7">
            <a:extLst>
              <a:ext uri="{FF2B5EF4-FFF2-40B4-BE49-F238E27FC236}">
                <a16:creationId xmlns:a16="http://schemas.microsoft.com/office/drawing/2014/main" id="{062CA021-2578-47CB-822C-BDDFF7223B28}"/>
              </a:ext>
            </a:extLst>
          </p:cNvPr>
          <p:cNvSpPr>
            <a:spLocks noGrp="1"/>
          </p:cNvSpPr>
          <p:nvPr>
            <p:ph type="ftr" sz="quarter" idx="11"/>
          </p:nvPr>
        </p:nvSpPr>
        <p:spPr/>
        <p:txBody>
          <a:bodyPr rtlCol="0"/>
          <a:lstStyle/>
          <a:p>
            <a:pPr rtl="0"/>
            <a:r>
              <a:rPr lang="es-ES" noProof="0"/>
              <a:t>Pie de página</a:t>
            </a:r>
          </a:p>
        </p:txBody>
      </p:sp>
      <p:sp>
        <p:nvSpPr>
          <p:cNvPr id="9" name="Marcador de número de diapositiva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Tree>
    <p:extLst>
      <p:ext uri="{BB962C8B-B14F-4D97-AF65-F5344CB8AC3E}">
        <p14:creationId xmlns:p14="http://schemas.microsoft.com/office/powerpoint/2010/main" val="4093217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6" name="Marcador de fecha 5">
            <a:extLst>
              <a:ext uri="{FF2B5EF4-FFF2-40B4-BE49-F238E27FC236}">
                <a16:creationId xmlns:a16="http://schemas.microsoft.com/office/drawing/2014/main" id="{7392073F-158F-44A3-8913-917AFFC1BC20}"/>
              </a:ext>
            </a:extLst>
          </p:cNvPr>
          <p:cNvSpPr>
            <a:spLocks noGrp="1"/>
          </p:cNvSpPr>
          <p:nvPr>
            <p:ph type="dt" sz="half" idx="10"/>
          </p:nvPr>
        </p:nvSpPr>
        <p:spPr/>
        <p:txBody>
          <a:bodyPr rtlCol="0"/>
          <a:lstStyle/>
          <a:p>
            <a:pPr rtl="0"/>
            <a:fld id="{268CB99F-7ED6-4949-823C-6BEA3754B46B}" type="datetime1">
              <a:rPr lang="es-ES" noProof="0" smtClean="0"/>
              <a:t>23/03/2026</a:t>
            </a:fld>
            <a:endParaRPr lang="es-ES" noProof="0"/>
          </a:p>
        </p:txBody>
      </p:sp>
      <p:sp>
        <p:nvSpPr>
          <p:cNvPr id="7" name="Marcador de pie de página 6">
            <a:extLst>
              <a:ext uri="{FF2B5EF4-FFF2-40B4-BE49-F238E27FC236}">
                <a16:creationId xmlns:a16="http://schemas.microsoft.com/office/drawing/2014/main" id="{EED72207-24CA-42B7-A975-2F8E41CBA904}"/>
              </a:ext>
            </a:extLst>
          </p:cNvPr>
          <p:cNvSpPr>
            <a:spLocks noGrp="1"/>
          </p:cNvSpPr>
          <p:nvPr>
            <p:ph type="ftr" sz="quarter" idx="11"/>
          </p:nvPr>
        </p:nvSpPr>
        <p:spPr/>
        <p:txBody>
          <a:bodyPr rtlCol="0"/>
          <a:lstStyle/>
          <a:p>
            <a:pPr rtl="0"/>
            <a:r>
              <a:rPr lang="es-ES" noProof="0"/>
              <a:t>Pie de página</a:t>
            </a:r>
          </a:p>
        </p:txBody>
      </p:sp>
      <p:sp>
        <p:nvSpPr>
          <p:cNvPr id="8" name="Marcador de número de diapositiva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Tree>
    <p:extLst>
      <p:ext uri="{BB962C8B-B14F-4D97-AF65-F5344CB8AC3E}">
        <p14:creationId xmlns:p14="http://schemas.microsoft.com/office/powerpoint/2010/main" val="2123364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4_Contenido con título">
    <p:spTree>
      <p:nvGrpSpPr>
        <p:cNvPr id="1" name=""/>
        <p:cNvGrpSpPr/>
        <p:nvPr/>
      </p:nvGrpSpPr>
      <p:grpSpPr>
        <a:xfrm>
          <a:off x="0" y="0"/>
          <a:ext cx="0" cy="0"/>
          <a:chOff x="0" y="0"/>
          <a:chExt cx="0" cy="0"/>
        </a:xfrm>
      </p:grpSpPr>
      <p:sp>
        <p:nvSpPr>
          <p:cNvPr id="10" name="Paralelogramo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s-ES" noProof="0"/>
          </a:p>
        </p:txBody>
      </p:sp>
      <p:sp>
        <p:nvSpPr>
          <p:cNvPr id="4" name="Rectángulo 3">
            <a:extLst>
              <a:ext uri="{FF2B5EF4-FFF2-40B4-BE49-F238E27FC236}">
                <a16:creationId xmlns:a16="http://schemas.microsoft.com/office/drawing/2014/main" id="{648F6D61-9E88-4632-A0A8-CB2E0CC5DEAF}"/>
              </a:ext>
            </a:extLst>
          </p:cNvPr>
          <p:cNvSpPr/>
          <p:nvPr userDrawn="1"/>
        </p:nvSpPr>
        <p:spPr>
          <a:xfrm>
            <a:off x="4654312" y="507333"/>
            <a:ext cx="7537688" cy="48495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8" name="Rectángulo 7">
            <a:extLst>
              <a:ext uri="{FF2B5EF4-FFF2-40B4-BE49-F238E27FC236}">
                <a16:creationId xmlns:a16="http://schemas.microsoft.com/office/drawing/2014/main" id="{16D90D66-BCB9-4229-A829-628874352AC0}"/>
              </a:ext>
            </a:extLst>
          </p:cNvPr>
          <p:cNvSpPr/>
          <p:nvPr userDrawn="1"/>
        </p:nvSpPr>
        <p:spPr>
          <a:xfrm>
            <a:off x="16" y="0"/>
            <a:ext cx="4654296" cy="5864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1092200" y="1885125"/>
            <a:ext cx="3068833" cy="2093975"/>
          </a:xfrm>
        </p:spPr>
        <p:txBody>
          <a:bodyPr rtlCol="0" anchor="ctr">
            <a:normAutofit/>
          </a:bodyPr>
          <a:lstStyle>
            <a:lvl1pPr>
              <a:lnSpc>
                <a:spcPct val="90000"/>
              </a:lnSpc>
              <a:defRPr sz="4400" b="1" i="0">
                <a:solidFill>
                  <a:srgbClr val="FFFFFF"/>
                </a:solidFill>
                <a:latin typeface="+mn-lt"/>
              </a:defRPr>
            </a:lvl1pPr>
          </a:lstStyle>
          <a:p>
            <a:pPr rtl="0"/>
            <a:r>
              <a:rPr lang="es-ES" noProof="0"/>
              <a:t>Haga clic para modificar el estilo de título del patrón</a:t>
            </a:r>
          </a:p>
        </p:txBody>
      </p:sp>
      <p:sp>
        <p:nvSpPr>
          <p:cNvPr id="3" name="Marcador de contenido 2"/>
          <p:cNvSpPr>
            <a:spLocks noGrp="1"/>
          </p:cNvSpPr>
          <p:nvPr>
            <p:ph idx="1"/>
          </p:nvPr>
        </p:nvSpPr>
        <p:spPr>
          <a:xfrm>
            <a:off x="6518529" y="943430"/>
            <a:ext cx="4654296" cy="3977366"/>
          </a:xfrm>
        </p:spPr>
        <p:txBody>
          <a:bodyPr rtlCol="0" anchor="ctr">
            <a:normAutofit/>
          </a:bodyPr>
          <a:lstStyle>
            <a:lvl1pPr>
              <a:defRPr sz="2400"/>
            </a:lvl1pPr>
            <a:lvl2pPr>
              <a:defRPr sz="2000"/>
            </a:lvl2pPr>
            <a:lvl3pPr>
              <a:defRPr sz="1600"/>
            </a:lvl3pPr>
            <a:lvl4pPr>
              <a:defRPr sz="1600"/>
            </a:lvl4pPr>
            <a:lvl5pPr>
              <a:defRPr sz="1600"/>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12" name="Marcador de fecha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rtlCol="0"/>
          <a:lstStyle>
            <a:lvl1pPr>
              <a:defRPr>
                <a:solidFill>
                  <a:schemeClr val="tx1">
                    <a:lumMod val="75000"/>
                    <a:lumOff val="25000"/>
                  </a:schemeClr>
                </a:solidFill>
              </a:defRPr>
            </a:lvl1pPr>
          </a:lstStyle>
          <a:p>
            <a:pPr rtl="0"/>
            <a:fld id="{7F18A85B-765D-40FC-AD09-6091B3410ECC}" type="datetime1">
              <a:rPr lang="es-ES" noProof="0" smtClean="0"/>
              <a:t>23/03/2026</a:t>
            </a:fld>
            <a:endParaRPr lang="es-ES" noProof="0"/>
          </a:p>
        </p:txBody>
      </p:sp>
      <p:sp>
        <p:nvSpPr>
          <p:cNvPr id="13" name="Marcador de pie de página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rtlCol="0"/>
          <a:lstStyle>
            <a:lvl1pPr>
              <a:defRPr>
                <a:solidFill>
                  <a:schemeClr val="tx1">
                    <a:lumMod val="75000"/>
                    <a:lumOff val="25000"/>
                  </a:schemeClr>
                </a:solidFill>
              </a:defRPr>
            </a:lvl1pPr>
          </a:lstStyle>
          <a:p>
            <a:pPr rtl="0"/>
            <a:r>
              <a:rPr lang="es-ES" noProof="0"/>
              <a:t>Pie de página</a:t>
            </a:r>
          </a:p>
        </p:txBody>
      </p:sp>
      <p:sp>
        <p:nvSpPr>
          <p:cNvPr id="14" name="Marcador de número de diapositiva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rtlCol="0"/>
          <a:lstStyle>
            <a:lvl1pPr>
              <a:defRPr>
                <a:solidFill>
                  <a:schemeClr val="tx1">
                    <a:lumMod val="75000"/>
                    <a:lumOff val="25000"/>
                  </a:schemeClr>
                </a:solidFill>
              </a:defRPr>
            </a:lvl1pPr>
          </a:lstStyle>
          <a:p>
            <a:pPr rtl="0"/>
            <a:fld id="{3A98EE3D-8CD1-4C3F-BD1C-C98C9596463C}" type="slidenum">
              <a:rPr lang="es-ES" noProof="0" smtClean="0"/>
              <a:pPr rtl="0"/>
              <a:t>‹Nº›</a:t>
            </a:fld>
            <a:endParaRPr lang="es-ES" noProof="0"/>
          </a:p>
        </p:txBody>
      </p:sp>
      <p:sp>
        <p:nvSpPr>
          <p:cNvPr id="18" name="Rectángulo 17">
            <a:extLst>
              <a:ext uri="{FF2B5EF4-FFF2-40B4-BE49-F238E27FC236}">
                <a16:creationId xmlns:a16="http://schemas.microsoft.com/office/drawing/2014/main" id="{6127F28F-6C7B-471B-9839-EF88426C1976}"/>
              </a:ext>
            </a:extLst>
          </p:cNvPr>
          <p:cNvSpPr/>
          <p:nvPr userDrawn="1"/>
        </p:nvSpPr>
        <p:spPr>
          <a:xfrm>
            <a:off x="4370251" y="2322780"/>
            <a:ext cx="1348378" cy="12186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3523415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5368777-FA63-8A4B-0A6D-B24F83375A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9C1E4A4E-AE15-364C-5539-714A35F7A5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314008750"/>
      </p:ext>
    </p:extLst>
  </p:cSld>
  <p:clrMap bg1="lt1" tx1="dk1" bg2="lt2" tx2="dk2" accent1="accent1" accent2="accent2" accent3="accent3" accent4="accent4" accent5="accent5" accent6="accent6" hlink="hlink" folHlink="folHlink"/>
  <p:sldLayoutIdLst>
    <p:sldLayoutId id="2147483685" r:id="rId1"/>
    <p:sldLayoutId id="2147483696" r:id="rId2"/>
    <p:sldLayoutId id="2147483697" r:id="rId3"/>
    <p:sldLayoutId id="2147483698" r:id="rId4"/>
    <p:sldLayoutId id="2147483699" r:id="rId5"/>
    <p:sldLayoutId id="2147483691" r:id="rId6"/>
    <p:sldLayoutId id="2147483701" r:id="rId7"/>
    <p:sldLayoutId id="2147483702" r:id="rId8"/>
    <p:sldLayoutId id="2147483703" r:id="rId9"/>
    <p:sldLayoutId id="2147483705" r:id="rId10"/>
  </p:sldLayoutIdLst>
  <p:txStyles>
    <p:titleStyle>
      <a:lvl1pPr algn="l" defTabSz="914400" rtl="0" eaLnBrk="1" latinLnBrk="0" hangingPunct="1">
        <a:lnSpc>
          <a:spcPct val="90000"/>
        </a:lnSpc>
        <a:spcBef>
          <a:spcPct val="0"/>
        </a:spcBef>
        <a:buNone/>
        <a:defRPr sz="3200" kern="1200" spc="-300">
          <a:solidFill>
            <a:schemeClr val="tx1"/>
          </a:solidFill>
          <a:latin typeface="LuloCleanW01-OneBold" panose="02010804020200000003"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Gray">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5368777-FA63-8A4B-0A6D-B24F83375A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9C1E4A4E-AE15-364C-5539-714A35F7A5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2828991764"/>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Lst>
  <p:txStyles>
    <p:titleStyle>
      <a:lvl1pPr algn="l" defTabSz="914400" rtl="0" eaLnBrk="1" latinLnBrk="0" hangingPunct="1">
        <a:lnSpc>
          <a:spcPct val="90000"/>
        </a:lnSpc>
        <a:spcBef>
          <a:spcPct val="0"/>
        </a:spcBef>
        <a:buNone/>
        <a:defRPr sz="3200" kern="1200" spc="-300">
          <a:solidFill>
            <a:schemeClr val="tx1"/>
          </a:solidFill>
          <a:latin typeface="LuloCleanW01-OneBold" panose="02010804020200000003"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microsoft.com/office/2018/10/relationships/comments" Target="../comments/modernComment_433_D29B8954.xml"/><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19.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2.xml"/><Relationship Id="rId7" Type="http://schemas.openxmlformats.org/officeDocument/2006/relationships/image" Target="../media/image28.png"/><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0.png"/><Relationship Id="rId4" Type="http://schemas.openxmlformats.org/officeDocument/2006/relationships/diagramLayout" Target="../diagrams/layout1.xml"/><Relationship Id="rId9"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37.jpeg"/><Relationship Id="rId2" Type="http://schemas.openxmlformats.org/officeDocument/2006/relationships/image" Target="../media/image9.png"/><Relationship Id="rId1" Type="http://schemas.openxmlformats.org/officeDocument/2006/relationships/slideLayout" Target="../slideLayouts/slideLayout8.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jpeg"/></Relationships>
</file>

<file path=ppt/slides/_rels/slide38.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10.png"/><Relationship Id="rId7" Type="http://schemas.openxmlformats.org/officeDocument/2006/relationships/image" Target="../media/image41.png"/><Relationship Id="rId2" Type="http://schemas.openxmlformats.org/officeDocument/2006/relationships/image" Target="../media/image9.png"/><Relationship Id="rId1" Type="http://schemas.openxmlformats.org/officeDocument/2006/relationships/slideLayout" Target="../slideLayouts/slideLayout8.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 Id="rId5" Type="http://schemas.openxmlformats.org/officeDocument/2006/relationships/image" Target="../media/image44.png"/><Relationship Id="rId4" Type="http://schemas.openxmlformats.org/officeDocument/2006/relationships/image" Target="../media/image43.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48.jpeg"/><Relationship Id="rId2" Type="http://schemas.openxmlformats.org/officeDocument/2006/relationships/image" Target="../media/image9.png"/><Relationship Id="rId1" Type="http://schemas.openxmlformats.org/officeDocument/2006/relationships/slideLayout" Target="../slideLayouts/slideLayout8.xml"/><Relationship Id="rId6" Type="http://schemas.openxmlformats.org/officeDocument/2006/relationships/image" Target="../media/image47.jpeg"/><Relationship Id="rId5" Type="http://schemas.openxmlformats.org/officeDocument/2006/relationships/image" Target="../media/image46.png"/><Relationship Id="rId4" Type="http://schemas.openxmlformats.org/officeDocument/2006/relationships/image" Target="../media/image45.png"/></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4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4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1.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9.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358D1CEC-B6B2-E64C-0D4B-2AE570B397A2}"/>
              </a:ext>
            </a:extLst>
          </p:cNvPr>
          <p:cNvSpPr>
            <a:spLocks noGrp="1"/>
          </p:cNvSpPr>
          <p:nvPr>
            <p:ph type="ctrTitle"/>
          </p:nvPr>
        </p:nvSpPr>
        <p:spPr>
          <a:xfrm>
            <a:off x="1524000" y="1280100"/>
            <a:ext cx="9144000" cy="1909763"/>
          </a:xfrm>
        </p:spPr>
        <p:txBody>
          <a:bodyPr/>
          <a:lstStyle/>
          <a:p>
            <a:r>
              <a:rPr kumimoji="0" lang="es-ES" sz="4800" b="0" i="0" u="none" strike="noStrike" kern="0" cap="all" spc="0" normalizeH="0" baseline="0" noProof="0">
                <a:ln>
                  <a:noFill/>
                </a:ln>
                <a:solidFill>
                  <a:schemeClr val="bg1"/>
                </a:solidFill>
                <a:effectLst/>
                <a:uLnTx/>
                <a:uFillTx/>
                <a:latin typeface="Calibri"/>
                <a:cs typeface="Calibri"/>
              </a:rPr>
              <a:t>CONTROL INTERNO</a:t>
            </a:r>
            <a:br>
              <a:rPr lang="es-ES" sz="4800" kern="0">
                <a:solidFill>
                  <a:schemeClr val="bg1"/>
                </a:solidFill>
                <a:latin typeface="Calibri"/>
                <a:cs typeface="Calibri"/>
              </a:rPr>
            </a:br>
            <a:r>
              <a:rPr lang="es-ES" sz="3600">
                <a:solidFill>
                  <a:schemeClr val="bg1"/>
                </a:solidFill>
                <a:latin typeface="Calibri"/>
                <a:cs typeface="Calibri"/>
              </a:rPr>
              <a:t>Comité de Control y Desempeño Institucional</a:t>
            </a:r>
            <a:endParaRPr lang="es-MX" sz="3200">
              <a:solidFill>
                <a:schemeClr val="bg1"/>
              </a:solidFill>
              <a:latin typeface="Calibri"/>
              <a:cs typeface="Calibri"/>
            </a:endParaRPr>
          </a:p>
        </p:txBody>
      </p:sp>
      <p:sp>
        <p:nvSpPr>
          <p:cNvPr id="7" name="Rectángulo 6">
            <a:extLst>
              <a:ext uri="{FF2B5EF4-FFF2-40B4-BE49-F238E27FC236}">
                <a16:creationId xmlns:a16="http://schemas.microsoft.com/office/drawing/2014/main" id="{5908DA27-756F-FDB3-3AC4-75FAA724784D}"/>
              </a:ext>
            </a:extLst>
          </p:cNvPr>
          <p:cNvSpPr/>
          <p:nvPr/>
        </p:nvSpPr>
        <p:spPr>
          <a:xfrm>
            <a:off x="0" y="0"/>
            <a:ext cx="12192000" cy="6858000"/>
          </a:xfrm>
          <a:prstGeom prst="rect">
            <a:avLst/>
          </a:prstGeom>
          <a:solidFill>
            <a:srgbClr val="56022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Subtítulo 2">
            <a:extLst>
              <a:ext uri="{FF2B5EF4-FFF2-40B4-BE49-F238E27FC236}">
                <a16:creationId xmlns:a16="http://schemas.microsoft.com/office/drawing/2014/main" id="{BA5BB6F3-9F69-1B14-853C-4FB17658E533}"/>
              </a:ext>
            </a:extLst>
          </p:cNvPr>
          <p:cNvSpPr>
            <a:spLocks noGrp="1"/>
          </p:cNvSpPr>
          <p:nvPr>
            <p:ph type="subTitle" idx="1"/>
          </p:nvPr>
        </p:nvSpPr>
        <p:spPr>
          <a:xfrm>
            <a:off x="1524000" y="3478029"/>
            <a:ext cx="9144000" cy="1220333"/>
          </a:xfrm>
        </p:spPr>
        <p:txBody>
          <a:bodyPr vert="horz" lIns="91440" tIns="45720" rIns="91440" bIns="45720" rtlCol="0" anchor="t">
            <a:normAutofit fontScale="85000" lnSpcReduction="20000"/>
          </a:bodyPr>
          <a:lstStyle/>
          <a:p>
            <a:r>
              <a:rPr lang="es-ES" sz="3200">
                <a:solidFill>
                  <a:schemeClr val="bg1"/>
                </a:solidFill>
                <a:latin typeface="Calibri"/>
                <a:cs typeface="Calibri"/>
              </a:rPr>
              <a:t>Primera Sesión Ordinaria  2026</a:t>
            </a:r>
          </a:p>
          <a:p>
            <a:r>
              <a:rPr lang="es-ES" sz="3200">
                <a:solidFill>
                  <a:schemeClr val="bg1"/>
                </a:solidFill>
                <a:latin typeface="Calibri"/>
                <a:cs typeface="Calibri"/>
              </a:rPr>
              <a:t>al Cuarto  Trimestre 2025</a:t>
            </a:r>
            <a:endParaRPr lang="es-ES" sz="3200">
              <a:solidFill>
                <a:schemeClr val="bg1"/>
              </a:solidFill>
              <a:latin typeface="Calibri"/>
              <a:ea typeface="Calibri"/>
              <a:cs typeface="Calibri"/>
            </a:endParaRPr>
          </a:p>
          <a:p>
            <a:pPr rtl="0"/>
            <a:r>
              <a:rPr lang="es-ES" sz="3200">
                <a:solidFill>
                  <a:schemeClr val="bg1"/>
                </a:solidFill>
                <a:latin typeface="Calibri"/>
                <a:cs typeface="Calibri"/>
              </a:rPr>
              <a:t>Hermosillo, Sonora </a:t>
            </a:r>
            <a:endParaRPr lang="es-ES" sz="3200">
              <a:solidFill>
                <a:schemeClr val="bg1"/>
              </a:solidFill>
              <a:latin typeface="Calibri"/>
              <a:ea typeface="Calibri"/>
              <a:cs typeface="Calibri"/>
            </a:endParaRPr>
          </a:p>
          <a:p>
            <a:endParaRPr lang="es-MX" sz="2000">
              <a:solidFill>
                <a:schemeClr val="bg1"/>
              </a:solidFill>
              <a:latin typeface="Calibri"/>
              <a:cs typeface="Calibri"/>
            </a:endParaRPr>
          </a:p>
        </p:txBody>
      </p:sp>
      <p:sp>
        <p:nvSpPr>
          <p:cNvPr id="2" name="Título 1">
            <a:extLst>
              <a:ext uri="{FF2B5EF4-FFF2-40B4-BE49-F238E27FC236}">
                <a16:creationId xmlns:a16="http://schemas.microsoft.com/office/drawing/2014/main" id="{0E1B9959-D3E1-F06E-A325-628924F69DBD}"/>
              </a:ext>
            </a:extLst>
          </p:cNvPr>
          <p:cNvSpPr txBox="1">
            <a:spLocks/>
          </p:cNvSpPr>
          <p:nvPr/>
        </p:nvSpPr>
        <p:spPr>
          <a:xfrm>
            <a:off x="1676400" y="1432500"/>
            <a:ext cx="9144000" cy="19097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3000" kern="1200" spc="-300">
                <a:solidFill>
                  <a:schemeClr val="bg2">
                    <a:lumMod val="25000"/>
                  </a:schemeClr>
                </a:solidFill>
                <a:latin typeface="LuloCleanW01-OneBold" panose="02010804020200000003" pitchFamily="2" charset="0"/>
                <a:ea typeface="+mj-ea"/>
                <a:cs typeface="+mj-cs"/>
              </a:defRPr>
            </a:lvl1pPr>
          </a:lstStyle>
          <a:p>
            <a:r>
              <a:rPr lang="es-ES" sz="4800" kern="0" cap="all" spc="0">
                <a:solidFill>
                  <a:schemeClr val="bg1"/>
                </a:solidFill>
                <a:latin typeface="Calibri"/>
                <a:cs typeface="Calibri"/>
              </a:rPr>
              <a:t>CONTROL INTERNO</a:t>
            </a:r>
            <a:br>
              <a:rPr lang="es-ES" sz="4800" kern="0">
                <a:solidFill>
                  <a:schemeClr val="bg1"/>
                </a:solidFill>
                <a:latin typeface="Calibri"/>
                <a:cs typeface="Calibri"/>
              </a:rPr>
            </a:br>
            <a:r>
              <a:rPr lang="es-ES" sz="3600">
                <a:solidFill>
                  <a:schemeClr val="bg1"/>
                </a:solidFill>
                <a:latin typeface="Calibri"/>
                <a:cs typeface="Calibri"/>
              </a:rPr>
              <a:t>Comité de Control y Desempeño Institucional</a:t>
            </a:r>
            <a:endParaRPr lang="es-MX" sz="3200">
              <a:solidFill>
                <a:schemeClr val="bg1"/>
              </a:solidFill>
              <a:latin typeface="Calibri"/>
              <a:cs typeface="Calibri"/>
            </a:endParaRPr>
          </a:p>
        </p:txBody>
      </p:sp>
      <p:pic>
        <p:nvPicPr>
          <p:cNvPr id="4" name="Imagen 3">
            <a:extLst>
              <a:ext uri="{FF2B5EF4-FFF2-40B4-BE49-F238E27FC236}">
                <a16:creationId xmlns:a16="http://schemas.microsoft.com/office/drawing/2014/main" id="{3A5652EC-E872-9FB7-F312-EB704F2F632E}"/>
              </a:ext>
            </a:extLst>
          </p:cNvPr>
          <p:cNvPicPr>
            <a:picLocks noChangeAspect="1"/>
          </p:cNvPicPr>
          <p:nvPr/>
        </p:nvPicPr>
        <p:blipFill>
          <a:blip r:embed="rId2"/>
          <a:stretch>
            <a:fillRect/>
          </a:stretch>
        </p:blipFill>
        <p:spPr>
          <a:xfrm>
            <a:off x="4386024" y="553723"/>
            <a:ext cx="3419952" cy="876422"/>
          </a:xfrm>
          <a:prstGeom prst="rect">
            <a:avLst/>
          </a:prstGeom>
        </p:spPr>
      </p:pic>
      <p:pic>
        <p:nvPicPr>
          <p:cNvPr id="5" name="Imagen 4" descr="Imagen que contiene Código QR">
            <a:extLst>
              <a:ext uri="{FF2B5EF4-FFF2-40B4-BE49-F238E27FC236}">
                <a16:creationId xmlns:a16="http://schemas.microsoft.com/office/drawing/2014/main" id="{899207FD-9F8C-1CC0-07B7-8851419C48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1128" y="4834128"/>
            <a:ext cx="5041392" cy="1549590"/>
          </a:xfrm>
          <a:prstGeom prst="rect">
            <a:avLst/>
          </a:prstGeom>
        </p:spPr>
      </p:pic>
    </p:spTree>
    <p:extLst>
      <p:ext uri="{BB962C8B-B14F-4D97-AF65-F5344CB8AC3E}">
        <p14:creationId xmlns:p14="http://schemas.microsoft.com/office/powerpoint/2010/main" val="42111298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C672C8-88D4-A4E6-B0DA-F7505930B6BF}"/>
            </a:ext>
          </a:extLst>
        </p:cNvPr>
        <p:cNvGrpSpPr/>
        <p:nvPr/>
      </p:nvGrpSpPr>
      <p:grpSpPr>
        <a:xfrm>
          <a:off x="0" y="0"/>
          <a:ext cx="0" cy="0"/>
          <a:chOff x="0" y="0"/>
          <a:chExt cx="0" cy="0"/>
        </a:xfrm>
      </p:grpSpPr>
      <p:grpSp>
        <p:nvGrpSpPr>
          <p:cNvPr id="5" name="Grupo 4">
            <a:extLst>
              <a:ext uri="{FF2B5EF4-FFF2-40B4-BE49-F238E27FC236}">
                <a16:creationId xmlns:a16="http://schemas.microsoft.com/office/drawing/2014/main" id="{AFD4235F-C566-716D-C773-93BD5525033C}"/>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091CE097-6EBE-E029-CF40-205D46B1FA4A}"/>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Programa de Trabajo de Control Interno (PTCI)</a:t>
              </a:r>
            </a:p>
          </p:txBody>
        </p:sp>
        <p:grpSp>
          <p:nvGrpSpPr>
            <p:cNvPr id="10" name="Grupo 9">
              <a:extLst>
                <a:ext uri="{FF2B5EF4-FFF2-40B4-BE49-F238E27FC236}">
                  <a16:creationId xmlns:a16="http://schemas.microsoft.com/office/drawing/2014/main" id="{B34262F7-BD90-7178-27F8-3DD1291377C4}"/>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DEB9EFCD-CD3A-501C-F2DE-4FE7A34E585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2F07324D-24DD-C84C-C511-7CBBEBF3D1BC}"/>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3D7E7A52-5205-06EC-BBD1-2C0F923703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4" name="Google Shape;364;p19">
            <a:extLst>
              <a:ext uri="{FF2B5EF4-FFF2-40B4-BE49-F238E27FC236}">
                <a16:creationId xmlns:a16="http://schemas.microsoft.com/office/drawing/2014/main" id="{67F98D76-9BC2-10A2-C351-250095EDDA80}"/>
              </a:ext>
            </a:extLst>
          </p:cNvPr>
          <p:cNvSpPr txBox="1"/>
          <p:nvPr/>
        </p:nvSpPr>
        <p:spPr>
          <a:xfrm>
            <a:off x="346289" y="1181237"/>
            <a:ext cx="11565257" cy="416204"/>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ctr" rtl="0">
              <a:spcBef>
                <a:spcPts val="0"/>
              </a:spcBef>
              <a:spcAft>
                <a:spcPts val="0"/>
              </a:spcAft>
              <a:buNone/>
            </a:pPr>
            <a:r>
              <a:rPr lang="es-MX" sz="2000" b="1" noProof="0">
                <a:solidFill>
                  <a:schemeClr val="dk1"/>
                </a:solidFill>
                <a:ea typeface="Fira Sans"/>
                <a:cs typeface="Fira Sans"/>
                <a:sym typeface="Fira Sans"/>
              </a:rPr>
              <a:t>CONCLUIDAS</a:t>
            </a:r>
          </a:p>
        </p:txBody>
      </p:sp>
      <p:pic>
        <p:nvPicPr>
          <p:cNvPr id="1026" name="Picture 2" descr="Imagen generada">
            <a:extLst>
              <a:ext uri="{FF2B5EF4-FFF2-40B4-BE49-F238E27FC236}">
                <a16:creationId xmlns:a16="http://schemas.microsoft.com/office/drawing/2014/main" id="{D79BB992-929A-65E6-66B9-9B248E2EEA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3610" y="1830244"/>
            <a:ext cx="3619500" cy="3619500"/>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a:extLst>
              <a:ext uri="{FF2B5EF4-FFF2-40B4-BE49-F238E27FC236}">
                <a16:creationId xmlns:a16="http://schemas.microsoft.com/office/drawing/2014/main" id="{A640ABDA-B489-B312-00C5-2EF82FB26988}"/>
              </a:ext>
            </a:extLst>
          </p:cNvPr>
          <p:cNvSpPr txBox="1"/>
          <p:nvPr/>
        </p:nvSpPr>
        <p:spPr>
          <a:xfrm>
            <a:off x="1138259" y="5536944"/>
            <a:ext cx="405485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lgn="ctr"/>
            <a:r>
              <a:rPr lang="es-MX" sz="1600" b="1">
                <a:solidFill>
                  <a:schemeClr val="dk1"/>
                </a:solidFill>
                <a:ea typeface="Fira Sans"/>
                <a:cs typeface="Fira Sans"/>
                <a:sym typeface="Fira Sans"/>
              </a:rPr>
              <a:t>Identificar los riesgos  y desarrollar respuestas que mitiguen su impacto, incluyendo los riesgos de corrupción.</a:t>
            </a:r>
          </a:p>
        </p:txBody>
      </p:sp>
      <p:sp>
        <p:nvSpPr>
          <p:cNvPr id="11" name="Google Shape;364;p19">
            <a:extLst>
              <a:ext uri="{FF2B5EF4-FFF2-40B4-BE49-F238E27FC236}">
                <a16:creationId xmlns:a16="http://schemas.microsoft.com/office/drawing/2014/main" id="{C5DFCE29-6DEC-2712-AB0F-705417D80A1D}"/>
              </a:ext>
            </a:extLst>
          </p:cNvPr>
          <p:cNvSpPr txBox="1"/>
          <p:nvPr/>
        </p:nvSpPr>
        <p:spPr>
          <a:xfrm>
            <a:off x="6277366" y="5676763"/>
            <a:ext cx="5550364" cy="61661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1600">
                <a:solidFill>
                  <a:schemeClr val="dk1"/>
                </a:solidFill>
                <a:sym typeface="Fira Sans"/>
              </a:rPr>
              <a:t>Formulación del proyecto de Reglamento Interior de la Secretaría de Economía y Turismo</a:t>
            </a:r>
          </a:p>
        </p:txBody>
      </p:sp>
      <p:pic>
        <p:nvPicPr>
          <p:cNvPr id="12" name="Imagen 11">
            <a:extLst>
              <a:ext uri="{FF2B5EF4-FFF2-40B4-BE49-F238E27FC236}">
                <a16:creationId xmlns:a16="http://schemas.microsoft.com/office/drawing/2014/main" id="{7E28B026-2117-0FB9-06B7-93EA88AAF2A2}"/>
              </a:ext>
            </a:extLst>
          </p:cNvPr>
          <p:cNvPicPr>
            <a:picLocks noChangeAspect="1"/>
          </p:cNvPicPr>
          <p:nvPr/>
        </p:nvPicPr>
        <p:blipFill>
          <a:blip r:embed="rId6"/>
          <a:srcRect l="20896" r="4380"/>
          <a:stretch>
            <a:fillRect/>
          </a:stretch>
        </p:blipFill>
        <p:spPr>
          <a:xfrm>
            <a:off x="7351995" y="1597441"/>
            <a:ext cx="3619501" cy="4117236"/>
          </a:xfrm>
          <a:prstGeom prst="rect">
            <a:avLst/>
          </a:prstGeom>
        </p:spPr>
      </p:pic>
      <p:sp>
        <p:nvSpPr>
          <p:cNvPr id="2" name="CuadroTexto 1">
            <a:extLst>
              <a:ext uri="{FF2B5EF4-FFF2-40B4-BE49-F238E27FC236}">
                <a16:creationId xmlns:a16="http://schemas.microsoft.com/office/drawing/2014/main" id="{D91C487B-F84F-004E-E939-48285C2B730B}"/>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3533408596"/>
      </p:ext>
    </p:extLst>
  </p:cSld>
  <p:clrMapOvr>
    <a:masterClrMapping/>
  </p:clrMapOvr>
  <p:extLst>
    <p:ext uri="{6950BFC3-D8DA-4A85-94F7-54DA5524770B}">
      <p188:commentRel xmlns:p188="http://schemas.microsoft.com/office/powerpoint/2018/8/main" r:id="rId2"/>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11E01B-DDDD-83C4-0EB6-BE67D7A8270F}"/>
            </a:ext>
          </a:extLst>
        </p:cNvPr>
        <p:cNvGrpSpPr/>
        <p:nvPr/>
      </p:nvGrpSpPr>
      <p:grpSpPr>
        <a:xfrm>
          <a:off x="0" y="0"/>
          <a:ext cx="0" cy="0"/>
          <a:chOff x="0" y="0"/>
          <a:chExt cx="0" cy="0"/>
        </a:xfrm>
      </p:grpSpPr>
      <p:grpSp>
        <p:nvGrpSpPr>
          <p:cNvPr id="5" name="Grupo 4">
            <a:extLst>
              <a:ext uri="{FF2B5EF4-FFF2-40B4-BE49-F238E27FC236}">
                <a16:creationId xmlns:a16="http://schemas.microsoft.com/office/drawing/2014/main" id="{712EDC44-FD76-312B-4476-3C15246381B7}"/>
              </a:ext>
            </a:extLst>
          </p:cNvPr>
          <p:cNvGrpSpPr/>
          <p:nvPr/>
        </p:nvGrpSpPr>
        <p:grpSpPr>
          <a:xfrm>
            <a:off x="346288" y="284341"/>
            <a:ext cx="11565257" cy="742776"/>
            <a:chOff x="346288" y="284341"/>
            <a:chExt cx="11565257" cy="742776"/>
          </a:xfrm>
        </p:grpSpPr>
        <p:sp>
          <p:nvSpPr>
            <p:cNvPr id="6" name="Google Shape;364;p19">
              <a:extLst>
                <a:ext uri="{FF2B5EF4-FFF2-40B4-BE49-F238E27FC236}">
                  <a16:creationId xmlns:a16="http://schemas.microsoft.com/office/drawing/2014/main" id="{B1CA489A-7F92-82B2-6AA0-B3D18F30C890}"/>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Programa de Trabajo de Control Interno (PTCI)</a:t>
              </a:r>
            </a:p>
          </p:txBody>
        </p:sp>
        <p:grpSp>
          <p:nvGrpSpPr>
            <p:cNvPr id="10" name="Grupo 9">
              <a:extLst>
                <a:ext uri="{FF2B5EF4-FFF2-40B4-BE49-F238E27FC236}">
                  <a16:creationId xmlns:a16="http://schemas.microsoft.com/office/drawing/2014/main" id="{10F1DCA5-1BA5-664C-8BED-AF0457DA6286}"/>
                </a:ext>
              </a:extLst>
            </p:cNvPr>
            <p:cNvGrpSpPr/>
            <p:nvPr/>
          </p:nvGrpSpPr>
          <p:grpSpPr>
            <a:xfrm>
              <a:off x="346288" y="284341"/>
              <a:ext cx="11565257" cy="742776"/>
              <a:chOff x="346288" y="284341"/>
              <a:chExt cx="11565257" cy="742776"/>
            </a:xfrm>
          </p:grpSpPr>
          <p:cxnSp>
            <p:nvCxnSpPr>
              <p:cNvPr id="14" name="Conector recto 13">
                <a:extLst>
                  <a:ext uri="{FF2B5EF4-FFF2-40B4-BE49-F238E27FC236}">
                    <a16:creationId xmlns:a16="http://schemas.microsoft.com/office/drawing/2014/main" id="{D136B25D-922C-B990-8D27-D7D86F28545C}"/>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78D250EC-8A04-EEA7-E6C0-11597FE9386E}"/>
                  </a:ext>
                </a:extLst>
              </p:cNvPr>
              <p:cNvPicPr preferRelativeResize="0"/>
              <p:nvPr/>
            </p:nvPicPr>
            <p:blipFill rotWithShape="1">
              <a:blip r:embed="rId3">
                <a:alphaModFix/>
              </a:blip>
              <a:srcRect b="89169"/>
              <a:stretch/>
            </p:blipFill>
            <p:spPr>
              <a:xfrm flipV="1">
                <a:off x="346288" y="981398"/>
                <a:ext cx="11565257" cy="45719"/>
              </a:xfrm>
              <a:prstGeom prst="rect">
                <a:avLst/>
              </a:prstGeom>
              <a:noFill/>
              <a:ln>
                <a:noFill/>
              </a:ln>
            </p:spPr>
          </p:pic>
        </p:grpSp>
      </p:grpSp>
      <p:pic>
        <p:nvPicPr>
          <p:cNvPr id="7" name="Imagen 6">
            <a:extLst>
              <a:ext uri="{FF2B5EF4-FFF2-40B4-BE49-F238E27FC236}">
                <a16:creationId xmlns:a16="http://schemas.microsoft.com/office/drawing/2014/main" id="{4C57387E-8658-F97D-15E7-CC0C1FB3B6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16" name="Google Shape;364;p19">
            <a:extLst>
              <a:ext uri="{FF2B5EF4-FFF2-40B4-BE49-F238E27FC236}">
                <a16:creationId xmlns:a16="http://schemas.microsoft.com/office/drawing/2014/main" id="{EC2C3DFA-7708-EE73-749C-345138603AED}"/>
              </a:ext>
            </a:extLst>
          </p:cNvPr>
          <p:cNvSpPr txBox="1"/>
          <p:nvPr/>
        </p:nvSpPr>
        <p:spPr>
          <a:xfrm>
            <a:off x="1497664" y="1627976"/>
            <a:ext cx="9547806" cy="302445"/>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b="1" noProof="0">
                <a:solidFill>
                  <a:schemeClr val="dk1"/>
                </a:solidFill>
                <a:ea typeface="Fira Sans"/>
                <a:cs typeface="Fira Sans"/>
                <a:sym typeface="Fira Sans"/>
              </a:rPr>
              <a:t>Cierre de Avance por Acciones de Mejora del PTCI 2025</a:t>
            </a:r>
          </a:p>
          <a:p>
            <a:pPr algn="ctr"/>
            <a:r>
              <a:rPr lang="es-MX" b="1"/>
              <a:t>Renovación y optimización de la licencia para seguridad perimetral.</a:t>
            </a:r>
          </a:p>
          <a:p>
            <a:pPr marL="0" lvl="0" indent="0" algn="ctr" rtl="0">
              <a:spcBef>
                <a:spcPts val="0"/>
              </a:spcBef>
              <a:spcAft>
                <a:spcPts val="0"/>
              </a:spcAft>
              <a:buNone/>
            </a:pPr>
            <a:endParaRPr lang="es-MX" b="1" noProof="0">
              <a:solidFill>
                <a:schemeClr val="dk1"/>
              </a:solidFill>
              <a:ea typeface="Fira Sans"/>
              <a:cs typeface="Fira Sans"/>
              <a:sym typeface="Fira Sans"/>
            </a:endParaRPr>
          </a:p>
          <a:p>
            <a:pPr marL="0" lvl="0" indent="0" algn="ctr" rtl="0">
              <a:spcBef>
                <a:spcPts val="0"/>
              </a:spcBef>
              <a:spcAft>
                <a:spcPts val="0"/>
              </a:spcAft>
              <a:buNone/>
            </a:pPr>
            <a:endParaRPr lang="es-MX" sz="2000" b="1" noProof="0">
              <a:solidFill>
                <a:schemeClr val="dk1"/>
              </a:solidFill>
              <a:ea typeface="Fira Sans"/>
              <a:cs typeface="Fira Sans"/>
              <a:sym typeface="Fira Sans"/>
            </a:endParaRPr>
          </a:p>
        </p:txBody>
      </p:sp>
      <p:sp>
        <p:nvSpPr>
          <p:cNvPr id="4" name="Título 1">
            <a:extLst>
              <a:ext uri="{FF2B5EF4-FFF2-40B4-BE49-F238E27FC236}">
                <a16:creationId xmlns:a16="http://schemas.microsoft.com/office/drawing/2014/main" id="{7B8A209C-7F29-770B-A0F9-04ABC5350543}"/>
              </a:ext>
            </a:extLst>
          </p:cNvPr>
          <p:cNvSpPr>
            <a:spLocks noGrp="1"/>
          </p:cNvSpPr>
          <p:nvPr>
            <p:ph type="title"/>
          </p:nvPr>
        </p:nvSpPr>
        <p:spPr>
          <a:xfrm>
            <a:off x="5126577" y="3429000"/>
            <a:ext cx="5918893" cy="1808949"/>
          </a:xfrm>
        </p:spPr>
        <p:style>
          <a:lnRef idx="1">
            <a:schemeClr val="accent4"/>
          </a:lnRef>
          <a:fillRef idx="3">
            <a:schemeClr val="accent4"/>
          </a:fillRef>
          <a:effectRef idx="2">
            <a:schemeClr val="accent4"/>
          </a:effectRef>
          <a:fontRef idx="minor">
            <a:schemeClr val="lt1"/>
          </a:fontRef>
        </p:style>
        <p:txBody>
          <a:bodyPr vert="horz" lIns="91440" tIns="45720" rIns="91440" bIns="45720" rtlCol="0" anchor="b">
            <a:noAutofit/>
          </a:bodyPr>
          <a:lstStyle/>
          <a:p>
            <a:r>
              <a:rPr lang="en-US" kern="1200" spc="0">
                <a:ln w="0"/>
                <a:effectLst>
                  <a:outerShdw blurRad="38100" dist="19050" dir="2700000" algn="tl" rotWithShape="0">
                    <a:schemeClr val="dk1">
                      <a:alpha val="40000"/>
                    </a:schemeClr>
                  </a:outerShdw>
                </a:effectLst>
                <a:latin typeface="+mj-lt"/>
                <a:ea typeface="+mj-ea"/>
                <a:cs typeface="+mj-cs"/>
              </a:rPr>
              <a:t>No </a:t>
            </a:r>
            <a:r>
              <a:rPr lang="en-US" kern="1200" spc="0" err="1">
                <a:ln w="0"/>
                <a:effectLst>
                  <a:outerShdw blurRad="38100" dist="19050" dir="2700000" algn="tl" rotWithShape="0">
                    <a:schemeClr val="dk1">
                      <a:alpha val="40000"/>
                    </a:schemeClr>
                  </a:outerShdw>
                </a:effectLst>
                <a:latin typeface="+mj-lt"/>
                <a:ea typeface="+mj-ea"/>
                <a:cs typeface="+mj-cs"/>
              </a:rPr>
              <a:t>fue</a:t>
            </a:r>
            <a:r>
              <a:rPr lang="en-US" kern="1200" spc="0">
                <a:ln w="0"/>
                <a:effectLst>
                  <a:outerShdw blurRad="38100" dist="19050" dir="2700000" algn="tl" rotWithShape="0">
                    <a:schemeClr val="dk1">
                      <a:alpha val="40000"/>
                    </a:schemeClr>
                  </a:outerShdw>
                </a:effectLst>
                <a:latin typeface="+mj-lt"/>
                <a:ea typeface="+mj-ea"/>
                <a:cs typeface="+mj-cs"/>
              </a:rPr>
              <a:t> </a:t>
            </a:r>
            <a:r>
              <a:rPr lang="en-US" kern="1200" spc="0" err="1">
                <a:ln w="0"/>
                <a:effectLst>
                  <a:outerShdw blurRad="38100" dist="19050" dir="2700000" algn="tl" rotWithShape="0">
                    <a:schemeClr val="dk1">
                      <a:alpha val="40000"/>
                    </a:schemeClr>
                  </a:outerShdw>
                </a:effectLst>
                <a:latin typeface="+mj-lt"/>
                <a:ea typeface="+mj-ea"/>
                <a:cs typeface="+mj-cs"/>
              </a:rPr>
              <a:t>posible</a:t>
            </a:r>
            <a:r>
              <a:rPr lang="en-US" kern="1200" spc="0">
                <a:ln w="0"/>
                <a:effectLst>
                  <a:outerShdw blurRad="38100" dist="19050" dir="2700000" algn="tl" rotWithShape="0">
                    <a:schemeClr val="dk1">
                      <a:alpha val="40000"/>
                    </a:schemeClr>
                  </a:outerShdw>
                </a:effectLst>
                <a:latin typeface="+mj-lt"/>
                <a:ea typeface="+mj-ea"/>
                <a:cs typeface="+mj-cs"/>
              </a:rPr>
              <a:t> </a:t>
            </a:r>
            <a:r>
              <a:rPr lang="en-US" kern="1200" spc="0" err="1">
                <a:ln w="0"/>
                <a:effectLst>
                  <a:outerShdw blurRad="38100" dist="19050" dir="2700000" algn="tl" rotWithShape="0">
                    <a:schemeClr val="dk1">
                      <a:alpha val="40000"/>
                    </a:schemeClr>
                  </a:outerShdw>
                </a:effectLst>
                <a:latin typeface="+mj-lt"/>
                <a:ea typeface="+mj-ea"/>
                <a:cs typeface="+mj-cs"/>
              </a:rPr>
              <a:t>continuar</a:t>
            </a:r>
            <a:r>
              <a:rPr lang="en-US" kern="1200" spc="0">
                <a:ln w="0"/>
                <a:effectLst>
                  <a:outerShdw blurRad="38100" dist="19050" dir="2700000" algn="tl" rotWithShape="0">
                    <a:schemeClr val="dk1">
                      <a:alpha val="40000"/>
                    </a:schemeClr>
                  </a:outerShdw>
                </a:effectLst>
                <a:latin typeface="+mj-lt"/>
                <a:ea typeface="+mj-ea"/>
                <a:cs typeface="+mj-cs"/>
              </a:rPr>
              <a:t> con la </a:t>
            </a:r>
            <a:r>
              <a:rPr lang="en-US" kern="1200" spc="0" err="1">
                <a:ln w="0"/>
                <a:effectLst>
                  <a:outerShdw blurRad="38100" dist="19050" dir="2700000" algn="tl" rotWithShape="0">
                    <a:schemeClr val="dk1">
                      <a:alpha val="40000"/>
                    </a:schemeClr>
                  </a:outerShdw>
                </a:effectLst>
                <a:latin typeface="+mj-lt"/>
                <a:ea typeface="+mj-ea"/>
                <a:cs typeface="+mj-cs"/>
              </a:rPr>
              <a:t>acción</a:t>
            </a:r>
            <a:r>
              <a:rPr lang="en-US" kern="1200" spc="0">
                <a:ln w="0"/>
                <a:effectLst>
                  <a:outerShdw blurRad="38100" dist="19050" dir="2700000" algn="tl" rotWithShape="0">
                    <a:schemeClr val="dk1">
                      <a:alpha val="40000"/>
                    </a:schemeClr>
                  </a:outerShdw>
                </a:effectLst>
                <a:latin typeface="+mj-lt"/>
                <a:ea typeface="+mj-ea"/>
                <a:cs typeface="+mj-cs"/>
              </a:rPr>
              <a:t> </a:t>
            </a:r>
            <a:r>
              <a:rPr lang="en-US" kern="1200" spc="0" err="1">
                <a:ln w="0"/>
                <a:effectLst>
                  <a:outerShdw blurRad="38100" dist="19050" dir="2700000" algn="tl" rotWithShape="0">
                    <a:schemeClr val="dk1">
                      <a:alpha val="40000"/>
                    </a:schemeClr>
                  </a:outerShdw>
                </a:effectLst>
                <a:latin typeface="+mj-lt"/>
                <a:ea typeface="+mj-ea"/>
                <a:cs typeface="+mj-cs"/>
              </a:rPr>
              <a:t>debido</a:t>
            </a:r>
            <a:r>
              <a:rPr lang="en-US" kern="1200" spc="0">
                <a:ln w="0"/>
                <a:effectLst>
                  <a:outerShdw blurRad="38100" dist="19050" dir="2700000" algn="tl" rotWithShape="0">
                    <a:schemeClr val="dk1">
                      <a:alpha val="40000"/>
                    </a:schemeClr>
                  </a:outerShdw>
                </a:effectLst>
                <a:latin typeface="+mj-lt"/>
                <a:ea typeface="+mj-ea"/>
                <a:cs typeface="+mj-cs"/>
              </a:rPr>
              <a:t> a tope </a:t>
            </a:r>
            <a:r>
              <a:rPr lang="en-US" kern="1200" spc="0" err="1">
                <a:ln w="0"/>
                <a:effectLst>
                  <a:outerShdw blurRad="38100" dist="19050" dir="2700000" algn="tl" rotWithShape="0">
                    <a:schemeClr val="dk1">
                      <a:alpha val="40000"/>
                    </a:schemeClr>
                  </a:outerShdw>
                </a:effectLst>
                <a:latin typeface="+mj-lt"/>
                <a:ea typeface="+mj-ea"/>
                <a:cs typeface="+mj-cs"/>
              </a:rPr>
              <a:t>presupuestal</a:t>
            </a:r>
            <a:r>
              <a:rPr lang="en-US" kern="1200" spc="0">
                <a:ln w="0"/>
                <a:effectLst>
                  <a:outerShdw blurRad="38100" dist="19050" dir="2700000" algn="tl" rotWithShape="0">
                    <a:schemeClr val="dk1">
                      <a:alpha val="40000"/>
                    </a:schemeClr>
                  </a:outerShdw>
                </a:effectLst>
                <a:latin typeface="+mj-lt"/>
                <a:ea typeface="+mj-ea"/>
                <a:cs typeface="+mj-cs"/>
              </a:rPr>
              <a:t> y </a:t>
            </a:r>
            <a:r>
              <a:rPr lang="en-US" kern="1200" spc="0" err="1">
                <a:ln w="0"/>
                <a:effectLst>
                  <a:outerShdw blurRad="38100" dist="19050" dir="2700000" algn="tl" rotWithShape="0">
                    <a:schemeClr val="dk1">
                      <a:alpha val="40000"/>
                    </a:schemeClr>
                  </a:outerShdw>
                </a:effectLst>
                <a:latin typeface="+mj-lt"/>
                <a:ea typeface="+mj-ea"/>
                <a:cs typeface="+mj-cs"/>
              </a:rPr>
              <a:t>restricción</a:t>
            </a:r>
            <a:r>
              <a:rPr lang="en-US" kern="1200" spc="0">
                <a:ln w="0"/>
                <a:effectLst>
                  <a:outerShdw blurRad="38100" dist="19050" dir="2700000" algn="tl" rotWithShape="0">
                    <a:schemeClr val="dk1">
                      <a:alpha val="40000"/>
                    </a:schemeClr>
                  </a:outerShdw>
                </a:effectLst>
                <a:latin typeface="+mj-lt"/>
                <a:ea typeface="+mj-ea"/>
                <a:cs typeface="+mj-cs"/>
              </a:rPr>
              <a:t> para </a:t>
            </a:r>
            <a:r>
              <a:rPr lang="en-US" kern="1200" spc="0" err="1">
                <a:ln w="0"/>
                <a:effectLst>
                  <a:outerShdw blurRad="38100" dist="19050" dir="2700000" algn="tl" rotWithShape="0">
                    <a:schemeClr val="dk1">
                      <a:alpha val="40000"/>
                    </a:schemeClr>
                  </a:outerShdw>
                </a:effectLst>
                <a:latin typeface="+mj-lt"/>
                <a:ea typeface="+mj-ea"/>
                <a:cs typeface="+mj-cs"/>
              </a:rPr>
              <a:t>ejercer</a:t>
            </a:r>
            <a:r>
              <a:rPr lang="en-US" kern="1200" spc="0">
                <a:ln w="0"/>
                <a:effectLst>
                  <a:outerShdw blurRad="38100" dist="19050" dir="2700000" algn="tl" rotWithShape="0">
                    <a:schemeClr val="dk1">
                      <a:alpha val="40000"/>
                    </a:schemeClr>
                  </a:outerShdw>
                </a:effectLst>
                <a:latin typeface="+mj-lt"/>
                <a:ea typeface="+mj-ea"/>
                <a:cs typeface="+mj-cs"/>
              </a:rPr>
              <a:t> la </a:t>
            </a:r>
            <a:r>
              <a:rPr lang="en-US" kern="1200" spc="0" err="1">
                <a:ln w="0"/>
                <a:effectLst>
                  <a:outerShdw blurRad="38100" dist="19050" dir="2700000" algn="tl" rotWithShape="0">
                    <a:schemeClr val="dk1">
                      <a:alpha val="40000"/>
                    </a:schemeClr>
                  </a:outerShdw>
                </a:effectLst>
                <a:latin typeface="+mj-lt"/>
                <a:ea typeface="+mj-ea"/>
                <a:cs typeface="+mj-cs"/>
              </a:rPr>
              <a:t>partida</a:t>
            </a:r>
            <a:r>
              <a:rPr lang="en-US" kern="1200" spc="0">
                <a:ln w="0"/>
                <a:effectLst>
                  <a:outerShdw blurRad="38100" dist="19050" dir="2700000" algn="tl" rotWithShape="0">
                    <a:schemeClr val="dk1">
                      <a:alpha val="40000"/>
                    </a:schemeClr>
                  </a:outerShdw>
                </a:effectLst>
                <a:latin typeface="+mj-lt"/>
                <a:ea typeface="+mj-ea"/>
                <a:cs typeface="+mj-cs"/>
              </a:rPr>
              <a:t> 5000</a:t>
            </a:r>
            <a:r>
              <a:rPr lang="en-US" spc="0">
                <a:ln w="0"/>
                <a:effectLst>
                  <a:outerShdw blurRad="38100" dist="19050" dir="2700000" algn="tl" rotWithShape="0">
                    <a:schemeClr val="dk1">
                      <a:alpha val="40000"/>
                    </a:schemeClr>
                  </a:outerShdw>
                </a:effectLst>
                <a:latin typeface="+mj-lt"/>
              </a:rPr>
              <a:t>.</a:t>
            </a:r>
            <a:endParaRPr lang="en-US" kern="1200" spc="0">
              <a:ln w="0"/>
              <a:effectLst>
                <a:outerShdw blurRad="38100" dist="19050" dir="2700000" algn="tl" rotWithShape="0">
                  <a:schemeClr val="dk1">
                    <a:alpha val="40000"/>
                  </a:schemeClr>
                </a:outerShdw>
              </a:effectLst>
              <a:latin typeface="+mj-lt"/>
              <a:ea typeface="+mj-ea"/>
              <a:cs typeface="+mj-cs"/>
            </a:endParaRPr>
          </a:p>
        </p:txBody>
      </p:sp>
      <p:pic>
        <p:nvPicPr>
          <p:cNvPr id="19" name="Imagen 18">
            <a:extLst>
              <a:ext uri="{FF2B5EF4-FFF2-40B4-BE49-F238E27FC236}">
                <a16:creationId xmlns:a16="http://schemas.microsoft.com/office/drawing/2014/main" id="{9670AC1D-E51B-3387-926E-27A16A37D98C}"/>
              </a:ext>
            </a:extLst>
          </p:cNvPr>
          <p:cNvPicPr>
            <a:picLocks noChangeAspect="1"/>
          </p:cNvPicPr>
          <p:nvPr/>
        </p:nvPicPr>
        <p:blipFill>
          <a:blip r:embed="rId5"/>
          <a:stretch>
            <a:fillRect/>
          </a:stretch>
        </p:blipFill>
        <p:spPr>
          <a:xfrm>
            <a:off x="0" y="1930421"/>
            <a:ext cx="4408851" cy="4625357"/>
          </a:xfrm>
          <a:prstGeom prst="rect">
            <a:avLst/>
          </a:prstGeom>
        </p:spPr>
      </p:pic>
      <p:sp>
        <p:nvSpPr>
          <p:cNvPr id="2" name="CuadroTexto 1">
            <a:extLst>
              <a:ext uri="{FF2B5EF4-FFF2-40B4-BE49-F238E27FC236}">
                <a16:creationId xmlns:a16="http://schemas.microsoft.com/office/drawing/2014/main" id="{96009B8E-397F-2819-7DCE-66A8AA5AAD74}"/>
              </a:ext>
            </a:extLst>
          </p:cNvPr>
          <p:cNvSpPr txBox="1"/>
          <p:nvPr/>
        </p:nvSpPr>
        <p:spPr>
          <a:xfrm>
            <a:off x="2039788" y="333811"/>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4713339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0">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a 3">
            <a:extLst>
              <a:ext uri="{FF2B5EF4-FFF2-40B4-BE49-F238E27FC236}">
                <a16:creationId xmlns:a16="http://schemas.microsoft.com/office/drawing/2014/main" id="{67443AB6-3485-CBC6-4FE0-09D6DA4B73C2}"/>
              </a:ext>
            </a:extLst>
          </p:cNvPr>
          <p:cNvGraphicFramePr>
            <a:graphicFrameLocks noGrp="1"/>
          </p:cNvGraphicFramePr>
          <p:nvPr>
            <p:extLst>
              <p:ext uri="{D42A27DB-BD31-4B8C-83A1-F6EECF244321}">
                <p14:modId xmlns:p14="http://schemas.microsoft.com/office/powerpoint/2010/main" val="3410438333"/>
              </p:ext>
            </p:extLst>
          </p:nvPr>
        </p:nvGraphicFramePr>
        <p:xfrm>
          <a:off x="432222" y="2755191"/>
          <a:ext cx="11327552" cy="2559325"/>
        </p:xfrm>
        <a:graphic>
          <a:graphicData uri="http://schemas.openxmlformats.org/drawingml/2006/table">
            <a:tbl>
              <a:tblPr firstRow="1" firstCol="1" bandRow="1"/>
              <a:tblGrid>
                <a:gridCol w="3495029">
                  <a:extLst>
                    <a:ext uri="{9D8B030D-6E8A-4147-A177-3AD203B41FA5}">
                      <a16:colId xmlns:a16="http://schemas.microsoft.com/office/drawing/2014/main" val="1859694103"/>
                    </a:ext>
                  </a:extLst>
                </a:gridCol>
                <a:gridCol w="1067925">
                  <a:extLst>
                    <a:ext uri="{9D8B030D-6E8A-4147-A177-3AD203B41FA5}">
                      <a16:colId xmlns:a16="http://schemas.microsoft.com/office/drawing/2014/main" val="3473248374"/>
                    </a:ext>
                  </a:extLst>
                </a:gridCol>
                <a:gridCol w="879448">
                  <a:extLst>
                    <a:ext uri="{9D8B030D-6E8A-4147-A177-3AD203B41FA5}">
                      <a16:colId xmlns:a16="http://schemas.microsoft.com/office/drawing/2014/main" val="191661372"/>
                    </a:ext>
                  </a:extLst>
                </a:gridCol>
                <a:gridCol w="2081442">
                  <a:extLst>
                    <a:ext uri="{9D8B030D-6E8A-4147-A177-3AD203B41FA5}">
                      <a16:colId xmlns:a16="http://schemas.microsoft.com/office/drawing/2014/main" val="1495247130"/>
                    </a:ext>
                  </a:extLst>
                </a:gridCol>
                <a:gridCol w="2771344">
                  <a:extLst>
                    <a:ext uri="{9D8B030D-6E8A-4147-A177-3AD203B41FA5}">
                      <a16:colId xmlns:a16="http://schemas.microsoft.com/office/drawing/2014/main" val="3309543323"/>
                    </a:ext>
                  </a:extLst>
                </a:gridCol>
                <a:gridCol w="1032364">
                  <a:extLst>
                    <a:ext uri="{9D8B030D-6E8A-4147-A177-3AD203B41FA5}">
                      <a16:colId xmlns:a16="http://schemas.microsoft.com/office/drawing/2014/main" val="2212401873"/>
                    </a:ext>
                  </a:extLst>
                </a:gridCol>
              </a:tblGrid>
              <a:tr h="380371">
                <a:tc>
                  <a:txBody>
                    <a:bodyPr/>
                    <a:lstStyle/>
                    <a:p>
                      <a:pPr algn="ctr" fontAlgn="ctr">
                        <a:lnSpc>
                          <a:spcPct val="107000"/>
                        </a:lnSpc>
                        <a:spcAft>
                          <a:spcPts val="800"/>
                        </a:spcAft>
                        <a:buNone/>
                      </a:pPr>
                      <a:r>
                        <a:rPr lang="es-MX" sz="1000" b="1"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Acción de mejora PTCI 2025</a:t>
                      </a:r>
                      <a:endParaRPr lang="es-MX" sz="2000" b="0" i="0" u="none" strike="noStrike">
                        <a:effectLst/>
                        <a:latin typeface="Arial" panose="020B0604020202020204" pitchFamily="34" charset="0"/>
                      </a:endParaRPr>
                    </a:p>
                  </a:txBody>
                  <a:tcPr marL="76814" marR="76814" marT="10669" marB="0" anchor="ctr">
                    <a:lnL>
                      <a:noFill/>
                    </a:lnL>
                    <a:lnR>
                      <a:noFill/>
                    </a:lnR>
                    <a:lnT>
                      <a:noFill/>
                    </a:lnT>
                    <a:lnB w="19050" cap="flat" cmpd="sng" algn="ctr">
                      <a:solidFill>
                        <a:srgbClr val="C9C9C9"/>
                      </a:solidFill>
                      <a:prstDash val="solid"/>
                      <a:round/>
                      <a:headEnd type="none" w="med" len="med"/>
                      <a:tailEnd type="none" w="med" len="med"/>
                    </a:lnB>
                    <a:noFill/>
                  </a:tcPr>
                </a:tc>
                <a:tc>
                  <a:txBody>
                    <a:bodyPr/>
                    <a:lstStyle/>
                    <a:p>
                      <a:pPr algn="ctr" fontAlgn="ctr">
                        <a:lnSpc>
                          <a:spcPct val="107000"/>
                        </a:lnSpc>
                        <a:spcAft>
                          <a:spcPts val="800"/>
                        </a:spcAft>
                        <a:buNone/>
                      </a:pPr>
                      <a:r>
                        <a:rPr lang="es-MX" sz="1000" b="1"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Porcentaje de avance</a:t>
                      </a:r>
                      <a:endParaRPr lang="es-MX" sz="2000" b="0" i="0" u="none" strike="noStrike">
                        <a:effectLst/>
                        <a:latin typeface="Arial" panose="020B0604020202020204" pitchFamily="34" charset="0"/>
                      </a:endParaRPr>
                    </a:p>
                  </a:txBody>
                  <a:tcPr marL="76814" marR="76814" marT="10669" marB="0" anchor="ctr">
                    <a:lnL>
                      <a:noFill/>
                    </a:lnL>
                    <a:lnR>
                      <a:noFill/>
                    </a:lnR>
                    <a:lnT>
                      <a:noFill/>
                    </a:lnT>
                    <a:lnB w="19050" cap="flat" cmpd="sng" algn="ctr">
                      <a:solidFill>
                        <a:srgbClr val="C9C9C9"/>
                      </a:solidFill>
                      <a:prstDash val="solid"/>
                      <a:round/>
                      <a:headEnd type="none" w="med" len="med"/>
                      <a:tailEnd type="none" w="med" len="med"/>
                    </a:lnB>
                    <a:noFill/>
                  </a:tcPr>
                </a:tc>
                <a:tc>
                  <a:txBody>
                    <a:bodyPr/>
                    <a:lstStyle/>
                    <a:p>
                      <a:pPr algn="ctr" fontAlgn="ctr">
                        <a:lnSpc>
                          <a:spcPct val="107000"/>
                        </a:lnSpc>
                        <a:spcAft>
                          <a:spcPts val="800"/>
                        </a:spcAft>
                        <a:buNone/>
                      </a:pPr>
                      <a:r>
                        <a:rPr lang="es-MX" sz="1000" b="1"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Estatus</a:t>
                      </a:r>
                      <a:endParaRPr lang="es-MX" sz="2000" b="0" i="0" u="none" strike="noStrike">
                        <a:effectLst/>
                        <a:latin typeface="Arial" panose="020B0604020202020204" pitchFamily="34" charset="0"/>
                      </a:endParaRPr>
                    </a:p>
                  </a:txBody>
                  <a:tcPr marL="76814" marR="76814" marT="10669" marB="0" anchor="ctr">
                    <a:lnL>
                      <a:noFill/>
                    </a:lnL>
                    <a:lnR>
                      <a:noFill/>
                    </a:lnR>
                    <a:lnT>
                      <a:noFill/>
                    </a:lnT>
                    <a:lnB w="19050" cap="flat" cmpd="sng" algn="ctr">
                      <a:solidFill>
                        <a:srgbClr val="C9C9C9"/>
                      </a:solidFill>
                      <a:prstDash val="solid"/>
                      <a:round/>
                      <a:headEnd type="none" w="med" len="med"/>
                      <a:tailEnd type="none" w="med" len="med"/>
                    </a:lnB>
                    <a:noFill/>
                  </a:tcPr>
                </a:tc>
                <a:tc>
                  <a:txBody>
                    <a:bodyPr/>
                    <a:lstStyle/>
                    <a:p>
                      <a:pPr algn="ctr" fontAlgn="ctr">
                        <a:lnSpc>
                          <a:spcPct val="107000"/>
                        </a:lnSpc>
                        <a:spcAft>
                          <a:spcPts val="800"/>
                        </a:spcAft>
                        <a:buNone/>
                      </a:pPr>
                      <a:r>
                        <a:rPr lang="es-MX" sz="1000" b="1"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Causas de incumplimiento (cuando aplique)</a:t>
                      </a:r>
                      <a:endParaRPr lang="es-MX" sz="2000" b="0" i="0" u="none" strike="noStrike">
                        <a:effectLst/>
                        <a:latin typeface="Arial" panose="020B0604020202020204" pitchFamily="34" charset="0"/>
                      </a:endParaRPr>
                    </a:p>
                  </a:txBody>
                  <a:tcPr marL="76814" marR="76814" marT="10669" marB="0" anchor="ctr">
                    <a:lnL>
                      <a:noFill/>
                    </a:lnL>
                    <a:lnR>
                      <a:noFill/>
                    </a:lnR>
                    <a:lnT>
                      <a:noFill/>
                    </a:lnT>
                    <a:lnB w="19050" cap="flat" cmpd="sng" algn="ctr">
                      <a:solidFill>
                        <a:srgbClr val="C9C9C9"/>
                      </a:solidFill>
                      <a:prstDash val="solid"/>
                      <a:round/>
                      <a:headEnd type="none" w="med" len="med"/>
                      <a:tailEnd type="none" w="med" len="med"/>
                    </a:lnB>
                    <a:noFill/>
                  </a:tcPr>
                </a:tc>
                <a:tc>
                  <a:txBody>
                    <a:bodyPr/>
                    <a:lstStyle/>
                    <a:p>
                      <a:pPr algn="ctr" fontAlgn="ctr">
                        <a:lnSpc>
                          <a:spcPct val="107000"/>
                        </a:lnSpc>
                        <a:spcAft>
                          <a:spcPts val="800"/>
                        </a:spcAft>
                        <a:buNone/>
                      </a:pPr>
                      <a:r>
                        <a:rPr lang="es-MX" sz="1000" b="1"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Medida correctiva o ajuste</a:t>
                      </a:r>
                      <a:endParaRPr lang="es-MX" sz="2000" b="0" i="0" u="none" strike="noStrike">
                        <a:effectLst/>
                        <a:latin typeface="Arial" panose="020B0604020202020204" pitchFamily="34" charset="0"/>
                      </a:endParaRPr>
                    </a:p>
                  </a:txBody>
                  <a:tcPr marL="76814" marR="76814" marT="10669" marB="0" anchor="ctr">
                    <a:lnL>
                      <a:noFill/>
                    </a:lnL>
                    <a:lnR>
                      <a:noFill/>
                    </a:lnR>
                    <a:lnT>
                      <a:noFill/>
                    </a:lnT>
                    <a:lnB w="19050" cap="flat" cmpd="sng" algn="ctr">
                      <a:solidFill>
                        <a:srgbClr val="C9C9C9"/>
                      </a:solidFill>
                      <a:prstDash val="solid"/>
                      <a:round/>
                      <a:headEnd type="none" w="med" len="med"/>
                      <a:tailEnd type="none" w="med" len="med"/>
                    </a:lnB>
                    <a:noFill/>
                  </a:tcPr>
                </a:tc>
                <a:tc>
                  <a:txBody>
                    <a:bodyPr/>
                    <a:lstStyle/>
                    <a:p>
                      <a:pPr algn="ctr" fontAlgn="ctr">
                        <a:lnSpc>
                          <a:spcPct val="107000"/>
                        </a:lnSpc>
                        <a:spcAft>
                          <a:spcPts val="800"/>
                        </a:spcAft>
                        <a:buNone/>
                      </a:pPr>
                      <a:r>
                        <a:rPr lang="es-MX" sz="1000" b="1"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Fecha compromiso </a:t>
                      </a:r>
                      <a:endParaRPr lang="es-MX" sz="2000" b="0" i="0" u="none" strike="noStrike">
                        <a:effectLst/>
                        <a:latin typeface="Arial" panose="020B0604020202020204" pitchFamily="34" charset="0"/>
                      </a:endParaRPr>
                    </a:p>
                  </a:txBody>
                  <a:tcPr marL="76814" marR="76814" marT="10669" marB="0" anchor="ctr">
                    <a:lnL>
                      <a:noFill/>
                    </a:lnL>
                    <a:lnR>
                      <a:noFill/>
                    </a:lnR>
                    <a:lnT>
                      <a:noFill/>
                    </a:lnT>
                    <a:lnB w="19050" cap="flat" cmpd="sng" algn="ctr">
                      <a:solidFill>
                        <a:srgbClr val="C9C9C9"/>
                      </a:solidFill>
                      <a:prstDash val="solid"/>
                      <a:round/>
                      <a:headEnd type="none" w="med" len="med"/>
                      <a:tailEnd type="none" w="med" len="med"/>
                    </a:lnB>
                    <a:noFill/>
                  </a:tcPr>
                </a:tc>
                <a:extLst>
                  <a:ext uri="{0D108BD9-81ED-4DB2-BD59-A6C34878D82A}">
                    <a16:rowId xmlns:a16="http://schemas.microsoft.com/office/drawing/2014/main" val="474972399"/>
                  </a:ext>
                </a:extLst>
              </a:tr>
              <a:tr h="709106">
                <a:tc>
                  <a:txBody>
                    <a:bodyPr/>
                    <a:lstStyle/>
                    <a:p>
                      <a:pPr algn="l" fontAlgn="t">
                        <a:lnSpc>
                          <a:spcPct val="107000"/>
                        </a:lnSpc>
                        <a:spcAft>
                          <a:spcPts val="800"/>
                        </a:spcAft>
                        <a:buNone/>
                      </a:pPr>
                      <a:r>
                        <a:rPr lang="es-MX" sz="1000" b="0"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Difusión del Código de Ética y Código de Conducta, valores, principios y reglas de integridad (campañas, materiales y acciones de sensibilización como “Día por la Integridad”, etc.).</a:t>
                      </a:r>
                      <a:endParaRPr lang="es-MX" sz="2000" b="0" i="0" u="none" strike="noStrike">
                        <a:effectLst/>
                        <a:latin typeface="Arial" panose="020B0604020202020204" pitchFamily="34" charset="0"/>
                      </a:endParaRPr>
                    </a:p>
                  </a:txBody>
                  <a:tcPr marL="76814" marR="76814" marT="10669" marB="0">
                    <a:lnL>
                      <a:noFill/>
                    </a:lnL>
                    <a:lnR w="12700" cap="flat" cmpd="sng" algn="ctr">
                      <a:solidFill>
                        <a:srgbClr val="C9C9C9"/>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algn="ctr" fontAlgn="ctr">
                        <a:lnSpc>
                          <a:spcPct val="107000"/>
                        </a:lnSpc>
                        <a:spcAft>
                          <a:spcPts val="800"/>
                        </a:spcAft>
                        <a:buNone/>
                      </a:pPr>
                      <a:r>
                        <a:rPr lang="es-MX" sz="1000" b="0"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100 %</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algn="ctr" fontAlgn="ctr">
                        <a:lnSpc>
                          <a:spcPct val="107000"/>
                        </a:lnSpc>
                        <a:spcAft>
                          <a:spcPts val="800"/>
                        </a:spcAft>
                        <a:buNone/>
                      </a:pPr>
                      <a:r>
                        <a:rPr lang="es-MX" sz="1000" b="0"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Concluida</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algn="ctr" fontAlgn="ctr">
                        <a:lnSpc>
                          <a:spcPct val="107000"/>
                        </a:lnSpc>
                        <a:spcAft>
                          <a:spcPts val="800"/>
                        </a:spcAft>
                        <a:buNone/>
                      </a:pPr>
                      <a:r>
                        <a:rPr lang="es-MX" sz="1000" b="0"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No aplica</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algn="l" fontAlgn="ctr">
                        <a:lnSpc>
                          <a:spcPct val="107000"/>
                        </a:lnSpc>
                        <a:spcAft>
                          <a:spcPts val="800"/>
                        </a:spcAft>
                        <a:buNone/>
                      </a:pPr>
                      <a:r>
                        <a:rPr lang="es-MX" sz="1000" b="0"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Mantener actualización del contenido ante cambios normativos o internos.</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algn="l" fontAlgn="ctr">
                        <a:lnSpc>
                          <a:spcPct val="107000"/>
                        </a:lnSpc>
                        <a:spcAft>
                          <a:spcPts val="800"/>
                        </a:spcAft>
                        <a:buNone/>
                      </a:pPr>
                      <a:r>
                        <a:rPr lang="es-MX" sz="1000" b="0"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Cierre 4T 2025</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a:noFill/>
                    </a:lnR>
                    <a:lnT w="1905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val="1701093962"/>
                  </a:ext>
                </a:extLst>
              </a:tr>
              <a:tr h="380371">
                <a:tc>
                  <a:txBody>
                    <a:bodyPr/>
                    <a:lstStyle/>
                    <a:p>
                      <a:pPr algn="just" fontAlgn="t">
                        <a:lnSpc>
                          <a:spcPct val="107000"/>
                        </a:lnSpc>
                        <a:spcAft>
                          <a:spcPts val="800"/>
                        </a:spcAft>
                        <a:buNone/>
                      </a:pPr>
                      <a:r>
                        <a:rPr lang="es-MX" sz="1000" b="0" i="0" u="none" strike="noStrike">
                          <a:effectLst/>
                          <a:latin typeface="Aptos" panose="020B0004020202020204" pitchFamily="34" charset="0"/>
                          <a:ea typeface="Calibri" panose="020F0502020204030204" pitchFamily="34" charset="0"/>
                          <a:cs typeface="Times New Roman" panose="02020603050405020304" pitchFamily="18" charset="0"/>
                        </a:rPr>
                        <a:t>Formulación del proyecto de Reglamento Interior de la Secretaría de Economía y Turismo</a:t>
                      </a:r>
                      <a:endParaRPr lang="es-MX" sz="2000" b="0" i="0" u="none" strike="noStrike">
                        <a:effectLst/>
                        <a:latin typeface="Arial" panose="020B0604020202020204" pitchFamily="34" charset="0"/>
                      </a:endParaRPr>
                    </a:p>
                  </a:txBody>
                  <a:tcPr marL="76814" marR="76814" marT="10669" marB="0">
                    <a:lnL>
                      <a:noFill/>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noFill/>
                  </a:tcPr>
                </a:tc>
                <a:tc>
                  <a:txBody>
                    <a:bodyPr/>
                    <a:lstStyle/>
                    <a:p>
                      <a:pPr algn="ctr" fontAlgn="ctr">
                        <a:lnSpc>
                          <a:spcPct val="107000"/>
                        </a:lnSpc>
                        <a:spcAft>
                          <a:spcPts val="800"/>
                        </a:spcAft>
                        <a:buNone/>
                      </a:pPr>
                      <a:r>
                        <a:rPr lang="es-MX" sz="1000" b="0" i="0" u="none" strike="noStrike">
                          <a:effectLst/>
                          <a:latin typeface="Aptos" panose="020B0004020202020204" pitchFamily="34" charset="0"/>
                          <a:ea typeface="Calibri" panose="020F0502020204030204" pitchFamily="34" charset="0"/>
                          <a:cs typeface="Times New Roman" panose="02020603050405020304" pitchFamily="18" charset="0"/>
                        </a:rPr>
                        <a:t>100 %</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noFill/>
                  </a:tcPr>
                </a:tc>
                <a:tc>
                  <a:txBody>
                    <a:bodyPr/>
                    <a:lstStyle/>
                    <a:p>
                      <a:pPr algn="ctr" fontAlgn="ctr">
                        <a:lnSpc>
                          <a:spcPct val="107000"/>
                        </a:lnSpc>
                        <a:spcAft>
                          <a:spcPts val="800"/>
                        </a:spcAft>
                        <a:buNone/>
                      </a:pPr>
                      <a:r>
                        <a:rPr lang="es-MX" sz="1000" b="0" i="0" u="none" strike="noStrike">
                          <a:effectLst/>
                          <a:latin typeface="Aptos" panose="020B0004020202020204" pitchFamily="34" charset="0"/>
                          <a:ea typeface="Calibri" panose="020F0502020204030204" pitchFamily="34" charset="0"/>
                          <a:cs typeface="Times New Roman" panose="02020603050405020304" pitchFamily="18" charset="0"/>
                        </a:rPr>
                        <a:t>Concluida</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noFill/>
                  </a:tcPr>
                </a:tc>
                <a:tc>
                  <a:txBody>
                    <a:bodyPr/>
                    <a:lstStyle/>
                    <a:p>
                      <a:pPr algn="ctr" fontAlgn="ctr">
                        <a:lnSpc>
                          <a:spcPct val="107000"/>
                        </a:lnSpc>
                        <a:spcAft>
                          <a:spcPts val="800"/>
                        </a:spcAft>
                        <a:buNone/>
                      </a:pPr>
                      <a:r>
                        <a:rPr lang="es-MX" sz="1000" b="0" i="0" u="none" strike="noStrike">
                          <a:effectLst/>
                          <a:latin typeface="Aptos" panose="020B0004020202020204" pitchFamily="34" charset="0"/>
                          <a:ea typeface="Calibri" panose="020F0502020204030204" pitchFamily="34" charset="0"/>
                          <a:cs typeface="Times New Roman" panose="02020603050405020304" pitchFamily="18" charset="0"/>
                        </a:rPr>
                        <a:t>No aplica</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noFill/>
                  </a:tcPr>
                </a:tc>
                <a:tc>
                  <a:txBody>
                    <a:bodyPr/>
                    <a:lstStyle/>
                    <a:p>
                      <a:pPr algn="l" fontAlgn="ctr">
                        <a:lnSpc>
                          <a:spcPct val="107000"/>
                        </a:lnSpc>
                        <a:spcAft>
                          <a:spcPts val="800"/>
                        </a:spcAft>
                        <a:buNone/>
                      </a:pPr>
                      <a:r>
                        <a:rPr lang="es-MX" sz="1000" b="0" i="0" u="none" strike="noStrike">
                          <a:effectLst/>
                          <a:latin typeface="Aptos" panose="020B0004020202020204" pitchFamily="34" charset="0"/>
                          <a:ea typeface="Calibri" panose="020F0502020204030204" pitchFamily="34" charset="0"/>
                          <a:cs typeface="Times New Roman" panose="02020603050405020304" pitchFamily="18" charset="0"/>
                        </a:rPr>
                        <a:t>Monitoreo para actualización</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noFill/>
                  </a:tcPr>
                </a:tc>
                <a:tc>
                  <a:txBody>
                    <a:bodyPr/>
                    <a:lstStyle/>
                    <a:p>
                      <a:pPr algn="l" fontAlgn="ctr">
                        <a:lnSpc>
                          <a:spcPct val="107000"/>
                        </a:lnSpc>
                        <a:spcAft>
                          <a:spcPts val="800"/>
                        </a:spcAft>
                        <a:buNone/>
                      </a:pPr>
                      <a:r>
                        <a:rPr lang="es-MX" sz="1000" b="0" i="0" u="none" strike="noStrike">
                          <a:effectLst/>
                          <a:latin typeface="Aptos" panose="020B0004020202020204" pitchFamily="34" charset="0"/>
                          <a:ea typeface="Calibri" panose="020F0502020204030204" pitchFamily="34" charset="0"/>
                          <a:cs typeface="Times New Roman" panose="02020603050405020304" pitchFamily="18" charset="0"/>
                        </a:rPr>
                        <a:t>Cierre 4T 2025</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a:noFill/>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noFill/>
                  </a:tcPr>
                </a:tc>
                <a:extLst>
                  <a:ext uri="{0D108BD9-81ED-4DB2-BD59-A6C34878D82A}">
                    <a16:rowId xmlns:a16="http://schemas.microsoft.com/office/drawing/2014/main" val="271172384"/>
                  </a:ext>
                </a:extLst>
              </a:tr>
              <a:tr h="380371">
                <a:tc>
                  <a:txBody>
                    <a:bodyPr/>
                    <a:lstStyle/>
                    <a:p>
                      <a:pPr algn="just" fontAlgn="t">
                        <a:lnSpc>
                          <a:spcPct val="107000"/>
                        </a:lnSpc>
                        <a:spcAft>
                          <a:spcPts val="800"/>
                        </a:spcAft>
                        <a:buNone/>
                      </a:pPr>
                      <a:r>
                        <a:rPr lang="es-MX" sz="1000" b="0"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Identificar riesgos y desarrollar respuestas que mitiguen su impacto</a:t>
                      </a:r>
                      <a:endParaRPr lang="es-MX" sz="2000" b="0" i="0" u="none" strike="noStrike">
                        <a:effectLst/>
                        <a:latin typeface="Arial" panose="020B0604020202020204" pitchFamily="34" charset="0"/>
                      </a:endParaRPr>
                    </a:p>
                  </a:txBody>
                  <a:tcPr marL="76814" marR="76814" marT="10669" marB="0">
                    <a:lnL>
                      <a:noFill/>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algn="ctr" fontAlgn="ctr">
                        <a:lnSpc>
                          <a:spcPct val="107000"/>
                        </a:lnSpc>
                        <a:spcAft>
                          <a:spcPts val="800"/>
                        </a:spcAft>
                        <a:buNone/>
                      </a:pPr>
                      <a:r>
                        <a:rPr lang="es-MX" sz="1000" b="0"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100 %</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algn="ctr" fontAlgn="ctr">
                        <a:lnSpc>
                          <a:spcPct val="107000"/>
                        </a:lnSpc>
                        <a:spcAft>
                          <a:spcPts val="800"/>
                        </a:spcAft>
                        <a:buNone/>
                      </a:pPr>
                      <a:r>
                        <a:rPr lang="es-MX" sz="1000" b="0"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Concluida</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algn="ctr" fontAlgn="ctr">
                        <a:lnSpc>
                          <a:spcPct val="107000"/>
                        </a:lnSpc>
                        <a:spcAft>
                          <a:spcPts val="800"/>
                        </a:spcAft>
                        <a:buNone/>
                      </a:pPr>
                      <a:r>
                        <a:rPr lang="es-MX" sz="1000" b="0"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No aplica</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algn="l" fontAlgn="ctr">
                        <a:lnSpc>
                          <a:spcPct val="107000"/>
                        </a:lnSpc>
                        <a:spcAft>
                          <a:spcPts val="800"/>
                        </a:spcAft>
                        <a:buNone/>
                      </a:pPr>
                      <a:r>
                        <a:rPr lang="es-MX" sz="1000" b="0"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No aplica</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algn="l" fontAlgn="ctr">
                        <a:lnSpc>
                          <a:spcPct val="107000"/>
                        </a:lnSpc>
                        <a:spcAft>
                          <a:spcPts val="800"/>
                        </a:spcAft>
                        <a:buNone/>
                      </a:pPr>
                      <a:r>
                        <a:rPr lang="es-MX" sz="1000" b="0" i="0" u="none" strike="noStrike">
                          <a:solidFill>
                            <a:srgbClr val="000000"/>
                          </a:solidFill>
                          <a:effectLst/>
                          <a:latin typeface="Aptos" panose="020B0004020202020204" pitchFamily="34" charset="0"/>
                          <a:ea typeface="Calibri" panose="020F0502020204030204" pitchFamily="34" charset="0"/>
                          <a:cs typeface="Times New Roman" panose="02020603050405020304" pitchFamily="18" charset="0"/>
                        </a:rPr>
                        <a:t>Cierre 4T 2025</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a:noFill/>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val="3305411660"/>
                  </a:ext>
                </a:extLst>
              </a:tr>
              <a:tr h="709106">
                <a:tc>
                  <a:txBody>
                    <a:bodyPr/>
                    <a:lstStyle/>
                    <a:p>
                      <a:pPr algn="just" fontAlgn="t">
                        <a:lnSpc>
                          <a:spcPct val="107000"/>
                        </a:lnSpc>
                        <a:spcAft>
                          <a:spcPts val="800"/>
                        </a:spcAft>
                        <a:buNone/>
                      </a:pPr>
                      <a:r>
                        <a:rPr lang="es-MX" sz="1000" b="0" i="0" u="none" strike="noStrike">
                          <a:effectLst/>
                          <a:latin typeface="Aptos" panose="020B0004020202020204" pitchFamily="34" charset="0"/>
                          <a:ea typeface="Calibri" panose="020F0502020204030204" pitchFamily="34" charset="0"/>
                          <a:cs typeface="Times New Roman" panose="02020603050405020304" pitchFamily="18" charset="0"/>
                        </a:rPr>
                        <a:t>Renovación y optimización de la licencia para seguridad</a:t>
                      </a:r>
                      <a:endParaRPr lang="es-MX" sz="2000" b="0" i="0" u="none" strike="noStrike">
                        <a:effectLst/>
                        <a:latin typeface="Arial" panose="020B0604020202020204" pitchFamily="34" charset="0"/>
                      </a:endParaRPr>
                    </a:p>
                  </a:txBody>
                  <a:tcPr marL="76814" marR="76814" marT="10669" marB="0">
                    <a:lnL>
                      <a:noFill/>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noFill/>
                  </a:tcPr>
                </a:tc>
                <a:tc>
                  <a:txBody>
                    <a:bodyPr/>
                    <a:lstStyle/>
                    <a:p>
                      <a:pPr algn="ctr" fontAlgn="ctr">
                        <a:lnSpc>
                          <a:spcPct val="107000"/>
                        </a:lnSpc>
                        <a:spcAft>
                          <a:spcPts val="800"/>
                        </a:spcAft>
                        <a:buNone/>
                      </a:pPr>
                      <a:r>
                        <a:rPr lang="es-MX" sz="1000" b="0" i="0" u="none" strike="noStrike">
                          <a:effectLst/>
                          <a:latin typeface="Aptos" panose="020B0004020202020204" pitchFamily="34" charset="0"/>
                          <a:ea typeface="Calibri" panose="020F0502020204030204" pitchFamily="34" charset="0"/>
                          <a:cs typeface="Times New Roman" panose="02020603050405020304" pitchFamily="18" charset="0"/>
                        </a:rPr>
                        <a:t>75%</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noFill/>
                  </a:tcPr>
                </a:tc>
                <a:tc>
                  <a:txBody>
                    <a:bodyPr/>
                    <a:lstStyle/>
                    <a:p>
                      <a:pPr algn="ctr" fontAlgn="ctr">
                        <a:lnSpc>
                          <a:spcPct val="107000"/>
                        </a:lnSpc>
                        <a:spcAft>
                          <a:spcPts val="800"/>
                        </a:spcAft>
                        <a:buNone/>
                      </a:pPr>
                      <a:r>
                        <a:rPr lang="es-MX" sz="1000" b="0" i="0" u="none" strike="noStrike">
                          <a:effectLst/>
                          <a:latin typeface="Aptos" panose="020B0004020202020204" pitchFamily="34" charset="0"/>
                          <a:ea typeface="Calibri" panose="020F0502020204030204" pitchFamily="34" charset="0"/>
                          <a:cs typeface="Times New Roman" panose="02020603050405020304" pitchFamily="18" charset="0"/>
                        </a:rPr>
                        <a:t>Parcial / En proceso</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noFill/>
                  </a:tcPr>
                </a:tc>
                <a:tc>
                  <a:txBody>
                    <a:bodyPr/>
                    <a:lstStyle/>
                    <a:p>
                      <a:pPr algn="just" fontAlgn="t">
                        <a:lnSpc>
                          <a:spcPct val="107000"/>
                        </a:lnSpc>
                        <a:spcAft>
                          <a:spcPts val="800"/>
                        </a:spcAft>
                        <a:buNone/>
                      </a:pPr>
                      <a:r>
                        <a:rPr lang="es-MX" sz="1000" b="0" i="0" u="none" strike="noStrike">
                          <a:effectLst/>
                          <a:latin typeface="Aptos" panose="020B0004020202020204" pitchFamily="34" charset="0"/>
                          <a:ea typeface="Calibri" panose="020F0502020204030204" pitchFamily="34" charset="0"/>
                          <a:cs typeface="Times New Roman" panose="02020603050405020304" pitchFamily="18" charset="0"/>
                        </a:rPr>
                        <a:t>No fue posible continuar por tope presupuestal y restricción para ejercer partida 5000</a:t>
                      </a:r>
                      <a:endParaRPr lang="es-MX" sz="2000" b="0" i="0" u="none" strike="noStrike">
                        <a:effectLst/>
                        <a:latin typeface="Arial" panose="020B0604020202020204" pitchFamily="34" charset="0"/>
                      </a:endParaRPr>
                    </a:p>
                  </a:txBody>
                  <a:tcPr marL="76814" marR="76814" marT="10669"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noFill/>
                  </a:tcPr>
                </a:tc>
                <a:tc>
                  <a:txBody>
                    <a:bodyPr/>
                    <a:lstStyle/>
                    <a:p>
                      <a:pPr algn="l" fontAlgn="ctr">
                        <a:lnSpc>
                          <a:spcPct val="107000"/>
                        </a:lnSpc>
                        <a:spcAft>
                          <a:spcPts val="800"/>
                        </a:spcAft>
                        <a:buNone/>
                      </a:pPr>
                      <a:r>
                        <a:rPr lang="es-MX" sz="1000" b="0" i="0" u="none" strike="noStrike">
                          <a:effectLst/>
                          <a:latin typeface="Aptos" panose="020B0004020202020204" pitchFamily="34" charset="0"/>
                          <a:ea typeface="Calibri" panose="020F0502020204030204" pitchFamily="34" charset="0"/>
                          <a:cs typeface="Times New Roman" panose="02020603050405020304" pitchFamily="18" charset="0"/>
                        </a:rPr>
                        <a:t>Actualizar/definir actividades de mantenimiento, actualizaciones y renovación conforme a características y tipo de licencia del equipo.</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noFill/>
                  </a:tcPr>
                </a:tc>
                <a:tc>
                  <a:txBody>
                    <a:bodyPr/>
                    <a:lstStyle/>
                    <a:p>
                      <a:pPr algn="l" fontAlgn="ctr">
                        <a:lnSpc>
                          <a:spcPct val="107000"/>
                        </a:lnSpc>
                        <a:spcAft>
                          <a:spcPts val="800"/>
                        </a:spcAft>
                        <a:buNone/>
                      </a:pPr>
                      <a:r>
                        <a:rPr lang="es-MX" sz="1000" b="0" i="0" u="none" strike="noStrike">
                          <a:effectLst/>
                          <a:latin typeface="Aptos" panose="020B0004020202020204" pitchFamily="34" charset="0"/>
                          <a:ea typeface="Calibri" panose="020F0502020204030204" pitchFamily="34" charset="0"/>
                          <a:cs typeface="Times New Roman" panose="02020603050405020304" pitchFamily="18" charset="0"/>
                        </a:rPr>
                        <a:t>Cierre 4T 2025</a:t>
                      </a:r>
                      <a:endParaRPr lang="es-MX" sz="2000" b="0" i="0" u="none" strike="noStrike">
                        <a:effectLst/>
                        <a:latin typeface="Arial" panose="020B0604020202020204" pitchFamily="34" charset="0"/>
                      </a:endParaRPr>
                    </a:p>
                  </a:txBody>
                  <a:tcPr marL="76814" marR="76814" marT="10669" marB="0" anchor="ctr">
                    <a:lnL w="12700" cap="flat" cmpd="sng" algn="ctr">
                      <a:solidFill>
                        <a:srgbClr val="C9C9C9"/>
                      </a:solidFill>
                      <a:prstDash val="solid"/>
                      <a:round/>
                      <a:headEnd type="none" w="med" len="med"/>
                      <a:tailEnd type="none" w="med" len="med"/>
                    </a:lnL>
                    <a:lnR>
                      <a:noFill/>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noFill/>
                  </a:tcPr>
                </a:tc>
                <a:extLst>
                  <a:ext uri="{0D108BD9-81ED-4DB2-BD59-A6C34878D82A}">
                    <a16:rowId xmlns:a16="http://schemas.microsoft.com/office/drawing/2014/main" val="373785008"/>
                  </a:ext>
                </a:extLst>
              </a:tr>
            </a:tbl>
          </a:graphicData>
        </a:graphic>
      </p:graphicFrame>
      <p:pic>
        <p:nvPicPr>
          <p:cNvPr id="7" name="Imagen 6">
            <a:extLst>
              <a:ext uri="{FF2B5EF4-FFF2-40B4-BE49-F238E27FC236}">
                <a16:creationId xmlns:a16="http://schemas.microsoft.com/office/drawing/2014/main" id="{8D8A6033-275B-D429-0EB4-8C096CDDDC37}"/>
              </a:ext>
            </a:extLst>
          </p:cNvPr>
          <p:cNvPicPr>
            <a:picLocks noChangeAspect="1"/>
          </p:cNvPicPr>
          <p:nvPr/>
        </p:nvPicPr>
        <p:blipFill>
          <a:blip r:embed="rId2"/>
          <a:stretch>
            <a:fillRect/>
          </a:stretch>
        </p:blipFill>
        <p:spPr>
          <a:xfrm>
            <a:off x="0" y="0"/>
            <a:ext cx="12192000" cy="1585238"/>
          </a:xfrm>
          <a:prstGeom prst="rect">
            <a:avLst/>
          </a:prstGeom>
        </p:spPr>
      </p:pic>
      <p:sp>
        <p:nvSpPr>
          <p:cNvPr id="3" name="CuadroTexto 2">
            <a:extLst>
              <a:ext uri="{FF2B5EF4-FFF2-40B4-BE49-F238E27FC236}">
                <a16:creationId xmlns:a16="http://schemas.microsoft.com/office/drawing/2014/main" id="{3A14F517-7218-373C-590E-A58658367C6D}"/>
              </a:ext>
            </a:extLst>
          </p:cNvPr>
          <p:cNvSpPr txBox="1"/>
          <p:nvPr/>
        </p:nvSpPr>
        <p:spPr>
          <a:xfrm>
            <a:off x="454426" y="207554"/>
            <a:ext cx="7825049" cy="1159200"/>
          </a:xfrm>
          <a:prstGeom prst="rect">
            <a:avLst/>
          </a:prstGeom>
        </p:spPr>
        <p:txBody>
          <a:bodyPr vert="horz" lIns="91440" tIns="45720" rIns="91440" bIns="45720" rtlCol="0" anchor="ctr">
            <a:normAutofit/>
          </a:bodyPr>
          <a:lstStyle/>
          <a:p>
            <a:pPr defTabSz="914400">
              <a:lnSpc>
                <a:spcPct val="90000"/>
              </a:lnSpc>
              <a:spcBef>
                <a:spcPct val="0"/>
              </a:spcBef>
              <a:spcAft>
                <a:spcPts val="800"/>
              </a:spcAft>
            </a:pPr>
            <a:r>
              <a:rPr lang="es-MX" sz="2800" b="1" kern="1200">
                <a:solidFill>
                  <a:schemeClr val="bg1"/>
                </a:solidFill>
                <a:effectLst/>
                <a:latin typeface="+mj-lt"/>
                <a:ea typeface="+mj-ea"/>
                <a:cs typeface="+mj-cs"/>
              </a:rPr>
              <a:t>Cierre del Programa Trabajo de Control Interno </a:t>
            </a:r>
          </a:p>
          <a:p>
            <a:pPr defTabSz="914400">
              <a:lnSpc>
                <a:spcPct val="90000"/>
              </a:lnSpc>
              <a:spcBef>
                <a:spcPct val="0"/>
              </a:spcBef>
              <a:spcAft>
                <a:spcPts val="800"/>
              </a:spcAft>
            </a:pPr>
            <a:r>
              <a:rPr lang="es-MX" sz="2800" b="1" kern="1200">
                <a:solidFill>
                  <a:schemeClr val="bg1"/>
                </a:solidFill>
                <a:effectLst/>
                <a:latin typeface="+mj-lt"/>
                <a:ea typeface="+mj-ea"/>
                <a:cs typeface="+mj-cs"/>
              </a:rPr>
              <a:t>2025</a:t>
            </a:r>
            <a:endParaRPr lang="en-US" sz="2800" b="1" kern="1200">
              <a:solidFill>
                <a:schemeClr val="bg1"/>
              </a:solidFill>
              <a:effectLst/>
              <a:latin typeface="+mj-lt"/>
              <a:ea typeface="+mj-ea"/>
              <a:cs typeface="+mj-cs"/>
            </a:endParaRPr>
          </a:p>
        </p:txBody>
      </p:sp>
    </p:spTree>
    <p:extLst>
      <p:ext uri="{BB962C8B-B14F-4D97-AF65-F5344CB8AC3E}">
        <p14:creationId xmlns:p14="http://schemas.microsoft.com/office/powerpoint/2010/main" val="34611199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3B76A-DA56-5E52-E3E0-8B00B171F334}"/>
            </a:ext>
          </a:extLst>
        </p:cNvPr>
        <p:cNvGrpSpPr/>
        <p:nvPr/>
      </p:nvGrpSpPr>
      <p:grpSpPr>
        <a:xfrm>
          <a:off x="0" y="0"/>
          <a:ext cx="0" cy="0"/>
          <a:chOff x="0" y="0"/>
          <a:chExt cx="0" cy="0"/>
        </a:xfrm>
      </p:grpSpPr>
      <p:sp>
        <p:nvSpPr>
          <p:cNvPr id="6" name="Título 1">
            <a:extLst>
              <a:ext uri="{FF2B5EF4-FFF2-40B4-BE49-F238E27FC236}">
                <a16:creationId xmlns:a16="http://schemas.microsoft.com/office/drawing/2014/main" id="{B067C30E-2B13-4CD6-6BD4-06940203B07D}"/>
              </a:ext>
            </a:extLst>
          </p:cNvPr>
          <p:cNvSpPr>
            <a:spLocks noGrp="1"/>
          </p:cNvSpPr>
          <p:nvPr>
            <p:ph type="ctrTitle"/>
          </p:nvPr>
        </p:nvSpPr>
        <p:spPr>
          <a:xfrm>
            <a:off x="1524000" y="1280100"/>
            <a:ext cx="9144000" cy="1909763"/>
          </a:xfrm>
        </p:spPr>
        <p:txBody>
          <a:bodyPr/>
          <a:lstStyle/>
          <a:p>
            <a:r>
              <a:rPr kumimoji="0" lang="es-ES" sz="4800" b="0" i="0" u="none" strike="noStrike" kern="0" cap="all" spc="0" normalizeH="0" baseline="0" noProof="0">
                <a:ln>
                  <a:noFill/>
                </a:ln>
                <a:solidFill>
                  <a:schemeClr val="bg1"/>
                </a:solidFill>
                <a:effectLst/>
                <a:uLnTx/>
                <a:uFillTx/>
                <a:latin typeface="Calibri"/>
                <a:cs typeface="Calibri"/>
              </a:rPr>
              <a:t>CONTROL INTERNO</a:t>
            </a:r>
            <a:br>
              <a:rPr lang="es-ES" sz="4800" kern="0">
                <a:solidFill>
                  <a:schemeClr val="bg1"/>
                </a:solidFill>
                <a:latin typeface="Calibri"/>
                <a:cs typeface="Calibri"/>
              </a:rPr>
            </a:br>
            <a:r>
              <a:rPr lang="es-ES" sz="3600">
                <a:solidFill>
                  <a:schemeClr val="bg1"/>
                </a:solidFill>
                <a:latin typeface="Calibri"/>
                <a:cs typeface="Calibri"/>
              </a:rPr>
              <a:t>Comité de Control y Desempeño Institucional</a:t>
            </a:r>
            <a:endParaRPr lang="es-MX" sz="3200">
              <a:solidFill>
                <a:schemeClr val="bg1"/>
              </a:solidFill>
              <a:latin typeface="Calibri"/>
              <a:cs typeface="Calibri"/>
            </a:endParaRPr>
          </a:p>
        </p:txBody>
      </p:sp>
      <p:sp>
        <p:nvSpPr>
          <p:cNvPr id="7" name="Rectángulo 6">
            <a:extLst>
              <a:ext uri="{FF2B5EF4-FFF2-40B4-BE49-F238E27FC236}">
                <a16:creationId xmlns:a16="http://schemas.microsoft.com/office/drawing/2014/main" id="{0468B057-E06F-EE07-6BB3-3BAC83A244DA}"/>
              </a:ext>
            </a:extLst>
          </p:cNvPr>
          <p:cNvSpPr/>
          <p:nvPr/>
        </p:nvSpPr>
        <p:spPr>
          <a:xfrm>
            <a:off x="0" y="0"/>
            <a:ext cx="12192000" cy="6907029"/>
          </a:xfrm>
          <a:prstGeom prst="rect">
            <a:avLst/>
          </a:prstGeom>
          <a:solidFill>
            <a:srgbClr val="56022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descr="Imagen que contiene Sitio web">
            <a:extLst>
              <a:ext uri="{FF2B5EF4-FFF2-40B4-BE49-F238E27FC236}">
                <a16:creationId xmlns:a16="http://schemas.microsoft.com/office/drawing/2014/main" id="{27923571-1D55-46C2-C9DF-380D3CD5798A}"/>
              </a:ext>
            </a:extLst>
          </p:cNvPr>
          <p:cNvPicPr>
            <a:picLocks noChangeAspect="1"/>
          </p:cNvPicPr>
          <p:nvPr/>
        </p:nvPicPr>
        <p:blipFill>
          <a:blip r:embed="rId2"/>
          <a:srcRect b="7390"/>
          <a:stretch>
            <a:fillRect/>
          </a:stretch>
        </p:blipFill>
        <p:spPr>
          <a:xfrm>
            <a:off x="1628967" y="1"/>
            <a:ext cx="8789652" cy="6908630"/>
          </a:xfrm>
          <a:prstGeom prst="rect">
            <a:avLst/>
          </a:prstGeom>
        </p:spPr>
      </p:pic>
    </p:spTree>
    <p:extLst>
      <p:ext uri="{BB962C8B-B14F-4D97-AF65-F5344CB8AC3E}">
        <p14:creationId xmlns:p14="http://schemas.microsoft.com/office/powerpoint/2010/main" val="3723407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Shape 4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Isosceles Triangle 4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Tabla&#10;&#10;El contenido generado por IA puede ser incorrecto.">
            <a:extLst>
              <a:ext uri="{FF2B5EF4-FFF2-40B4-BE49-F238E27FC236}">
                <a16:creationId xmlns:a16="http://schemas.microsoft.com/office/drawing/2014/main" id="{DE0DEB8A-C0F4-95B2-55E5-E718A8108C36}"/>
              </a:ext>
            </a:extLst>
          </p:cNvPr>
          <p:cNvPicPr>
            <a:picLocks noChangeAspect="1"/>
          </p:cNvPicPr>
          <p:nvPr/>
        </p:nvPicPr>
        <p:blipFill>
          <a:blip r:embed="rId2"/>
          <a:srcRect l="11006" t="3456" r="13557" b="369"/>
          <a:stretch>
            <a:fillRect/>
          </a:stretch>
        </p:blipFill>
        <p:spPr>
          <a:xfrm>
            <a:off x="3026284" y="-1"/>
            <a:ext cx="5392699" cy="6376755"/>
          </a:xfrm>
          <a:prstGeom prst="rect">
            <a:avLst/>
          </a:prstGeom>
          <a:ln>
            <a:noFill/>
          </a:ln>
        </p:spPr>
      </p:pic>
      <p:sp>
        <p:nvSpPr>
          <p:cNvPr id="50" name="Isosceles Triangle 4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466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74E3C-19AD-1633-8299-D2B2DB2FC238}"/>
            </a:ext>
          </a:extLst>
        </p:cNvPr>
        <p:cNvGrpSpPr/>
        <p:nvPr/>
      </p:nvGrpSpPr>
      <p:grpSpPr>
        <a:xfrm>
          <a:off x="0" y="0"/>
          <a:ext cx="0" cy="0"/>
          <a:chOff x="0" y="0"/>
          <a:chExt cx="0" cy="0"/>
        </a:xfrm>
      </p:grpSpPr>
      <p:grpSp>
        <p:nvGrpSpPr>
          <p:cNvPr id="16" name="Grupo 15">
            <a:extLst>
              <a:ext uri="{FF2B5EF4-FFF2-40B4-BE49-F238E27FC236}">
                <a16:creationId xmlns:a16="http://schemas.microsoft.com/office/drawing/2014/main" id="{55B1F07E-CC67-6B4D-F80D-6533FA92896F}"/>
              </a:ext>
            </a:extLst>
          </p:cNvPr>
          <p:cNvGrpSpPr/>
          <p:nvPr/>
        </p:nvGrpSpPr>
        <p:grpSpPr>
          <a:xfrm>
            <a:off x="312691" y="259274"/>
            <a:ext cx="11565257" cy="813283"/>
            <a:chOff x="346289" y="284341"/>
            <a:chExt cx="11565257" cy="813283"/>
          </a:xfrm>
        </p:grpSpPr>
        <p:cxnSp>
          <p:nvCxnSpPr>
            <p:cNvPr id="18" name="Conector recto 17">
              <a:extLst>
                <a:ext uri="{FF2B5EF4-FFF2-40B4-BE49-F238E27FC236}">
                  <a16:creationId xmlns:a16="http://schemas.microsoft.com/office/drawing/2014/main" id="{F9612A4A-13D4-14D7-A44C-F147E24FD49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1200CDDF-85B2-4760-0D2A-8619D63F6800}"/>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pic>
        <p:nvPicPr>
          <p:cNvPr id="3" name="Imagen 2">
            <a:extLst>
              <a:ext uri="{FF2B5EF4-FFF2-40B4-BE49-F238E27FC236}">
                <a16:creationId xmlns:a16="http://schemas.microsoft.com/office/drawing/2014/main" id="{08E135A9-C886-7FE3-F8B0-B92FB25336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5" name="Google Shape;364;p19">
            <a:extLst>
              <a:ext uri="{FF2B5EF4-FFF2-40B4-BE49-F238E27FC236}">
                <a16:creationId xmlns:a16="http://schemas.microsoft.com/office/drawing/2014/main" id="{82B8D5B5-9E6E-0D7F-C994-87BFD2E8E437}"/>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sp>
        <p:nvSpPr>
          <p:cNvPr id="6" name="Google Shape;364;p19">
            <a:extLst>
              <a:ext uri="{FF2B5EF4-FFF2-40B4-BE49-F238E27FC236}">
                <a16:creationId xmlns:a16="http://schemas.microsoft.com/office/drawing/2014/main" id="{49CB9165-892B-247F-C3A5-8C62C850C4FD}"/>
              </a:ext>
            </a:extLst>
          </p:cNvPr>
          <p:cNvSpPr txBox="1"/>
          <p:nvPr/>
        </p:nvSpPr>
        <p:spPr>
          <a:xfrm>
            <a:off x="3271077" y="1065233"/>
            <a:ext cx="56498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tx1">
                    <a:lumMod val="75000"/>
                    <a:lumOff val="25000"/>
                  </a:schemeClr>
                </a:solidFill>
                <a:ea typeface="Fira Sans"/>
                <a:cs typeface="Fira Sans"/>
                <a:sym typeface="Fira Sans"/>
              </a:rPr>
              <a:t>Avance por Acciones de Control del PTAR 2025</a:t>
            </a:r>
          </a:p>
        </p:txBody>
      </p:sp>
      <p:graphicFrame>
        <p:nvGraphicFramePr>
          <p:cNvPr id="7" name="Tabla 6">
            <a:extLst>
              <a:ext uri="{FF2B5EF4-FFF2-40B4-BE49-F238E27FC236}">
                <a16:creationId xmlns:a16="http://schemas.microsoft.com/office/drawing/2014/main" id="{D14A6730-D58D-CBD7-EC73-FC3082F46749}"/>
              </a:ext>
            </a:extLst>
          </p:cNvPr>
          <p:cNvGraphicFramePr>
            <a:graphicFrameLocks noGrp="1"/>
          </p:cNvGraphicFramePr>
          <p:nvPr>
            <p:extLst>
              <p:ext uri="{D42A27DB-BD31-4B8C-83A1-F6EECF244321}">
                <p14:modId xmlns:p14="http://schemas.microsoft.com/office/powerpoint/2010/main" val="599089621"/>
              </p:ext>
            </p:extLst>
          </p:nvPr>
        </p:nvGraphicFramePr>
        <p:xfrm>
          <a:off x="586168" y="1612144"/>
          <a:ext cx="10953831" cy="1313939"/>
        </p:xfrm>
        <a:graphic>
          <a:graphicData uri="http://schemas.openxmlformats.org/drawingml/2006/table">
            <a:tbl>
              <a:tblPr firstRow="1" bandRow="1">
                <a:tableStyleId>{7DF18680-E054-41AD-8BC1-D1AEF772440D}</a:tableStyleId>
              </a:tblPr>
              <a:tblGrid>
                <a:gridCol w="858584">
                  <a:extLst>
                    <a:ext uri="{9D8B030D-6E8A-4147-A177-3AD203B41FA5}">
                      <a16:colId xmlns:a16="http://schemas.microsoft.com/office/drawing/2014/main" val="765008146"/>
                    </a:ext>
                  </a:extLst>
                </a:gridCol>
                <a:gridCol w="2350008">
                  <a:extLst>
                    <a:ext uri="{9D8B030D-6E8A-4147-A177-3AD203B41FA5}">
                      <a16:colId xmlns:a16="http://schemas.microsoft.com/office/drawing/2014/main" val="1983931819"/>
                    </a:ext>
                  </a:extLst>
                </a:gridCol>
                <a:gridCol w="1627632">
                  <a:extLst>
                    <a:ext uri="{9D8B030D-6E8A-4147-A177-3AD203B41FA5}">
                      <a16:colId xmlns:a16="http://schemas.microsoft.com/office/drawing/2014/main" val="2739413651"/>
                    </a:ext>
                  </a:extLst>
                </a:gridCol>
                <a:gridCol w="2520412">
                  <a:extLst>
                    <a:ext uri="{9D8B030D-6E8A-4147-A177-3AD203B41FA5}">
                      <a16:colId xmlns:a16="http://schemas.microsoft.com/office/drawing/2014/main" val="174406827"/>
                    </a:ext>
                  </a:extLst>
                </a:gridCol>
                <a:gridCol w="1446490">
                  <a:extLst>
                    <a:ext uri="{9D8B030D-6E8A-4147-A177-3AD203B41FA5}">
                      <a16:colId xmlns:a16="http://schemas.microsoft.com/office/drawing/2014/main" val="4203242771"/>
                    </a:ext>
                  </a:extLst>
                </a:gridCol>
                <a:gridCol w="2150705">
                  <a:extLst>
                    <a:ext uri="{9D8B030D-6E8A-4147-A177-3AD203B41FA5}">
                      <a16:colId xmlns:a16="http://schemas.microsoft.com/office/drawing/2014/main" val="956532915"/>
                    </a:ext>
                  </a:extLst>
                </a:gridCol>
              </a:tblGrid>
              <a:tr h="618698">
                <a:tc>
                  <a:txBody>
                    <a:bodyPr/>
                    <a:lstStyle/>
                    <a:p>
                      <a:pPr algn="ctr"/>
                      <a:r>
                        <a:rPr lang="es-ES" sz="1500"/>
                        <a:t>No.</a:t>
                      </a:r>
                    </a:p>
                  </a:txBody>
                  <a:tcPr anchor="ctr">
                    <a:solidFill>
                      <a:srgbClr val="A50021"/>
                    </a:solidFill>
                  </a:tcPr>
                </a:tc>
                <a:tc>
                  <a:txBody>
                    <a:bodyPr/>
                    <a:lstStyle/>
                    <a:p>
                      <a:pPr algn="ctr"/>
                      <a:r>
                        <a:rPr lang="es-ES" sz="1500"/>
                        <a:t>Descripción de Riesgo </a:t>
                      </a:r>
                    </a:p>
                  </a:txBody>
                  <a:tcPr anchor="ctr">
                    <a:solidFill>
                      <a:srgbClr val="A50021"/>
                    </a:solidFill>
                  </a:tcPr>
                </a:tc>
                <a:tc>
                  <a:txBody>
                    <a:bodyPr/>
                    <a:lstStyle/>
                    <a:p>
                      <a:pPr algn="ctr"/>
                      <a:r>
                        <a:rPr lang="es-ES" sz="1500"/>
                        <a:t>Factor de Riesgo priorizado</a:t>
                      </a:r>
                    </a:p>
                  </a:txBody>
                  <a:tcPr anchor="ctr">
                    <a:solidFill>
                      <a:srgbClr val="A50021"/>
                    </a:solidFill>
                  </a:tcPr>
                </a:tc>
                <a:tc>
                  <a:txBody>
                    <a:bodyPr/>
                    <a:lstStyle/>
                    <a:p>
                      <a:pPr algn="ctr"/>
                      <a:r>
                        <a:rPr lang="es-ES" sz="1500"/>
                        <a:t>Actividad de Control </a:t>
                      </a:r>
                    </a:p>
                  </a:txBody>
                  <a:tcPr anchor="ctr">
                    <a:solidFill>
                      <a:srgbClr val="A50021"/>
                    </a:solidFill>
                  </a:tcPr>
                </a:tc>
                <a:tc>
                  <a:txBody>
                    <a:bodyPr/>
                    <a:lstStyle/>
                    <a:p>
                      <a:pPr algn="ctr"/>
                      <a:r>
                        <a:rPr lang="es-ES" sz="1500"/>
                        <a:t>UA Responsable </a:t>
                      </a:r>
                    </a:p>
                  </a:txBody>
                  <a:tcPr anchor="ctr">
                    <a:solidFill>
                      <a:srgbClr val="A50021"/>
                    </a:solidFill>
                  </a:tcPr>
                </a:tc>
                <a:tc>
                  <a:txBody>
                    <a:bodyPr/>
                    <a:lstStyle/>
                    <a:p>
                      <a:pPr algn="ctr"/>
                      <a:r>
                        <a:rPr lang="es-ES" sz="1500"/>
                        <a:t>Avance</a:t>
                      </a:r>
                    </a:p>
                  </a:txBody>
                  <a:tcPr anchor="ctr">
                    <a:solidFill>
                      <a:srgbClr val="A50021"/>
                    </a:solidFill>
                  </a:tcPr>
                </a:tc>
                <a:extLst>
                  <a:ext uri="{0D108BD9-81ED-4DB2-BD59-A6C34878D82A}">
                    <a16:rowId xmlns:a16="http://schemas.microsoft.com/office/drawing/2014/main" val="1191851520"/>
                  </a:ext>
                </a:extLst>
              </a:tr>
              <a:tr h="695241">
                <a:tc>
                  <a:txBody>
                    <a:bodyPr/>
                    <a:lstStyle/>
                    <a:p>
                      <a:pPr algn="ctr"/>
                      <a:r>
                        <a:rPr lang="es-ES" sz="1200">
                          <a:solidFill>
                            <a:schemeClr val="tx1"/>
                          </a:solidFill>
                        </a:rPr>
                        <a:t>1</a:t>
                      </a:r>
                    </a:p>
                  </a:txBody>
                  <a:tcPr/>
                </a:tc>
                <a:tc>
                  <a:txBody>
                    <a:bodyPr/>
                    <a:lstStyle/>
                    <a:p>
                      <a:pPr algn="ctr"/>
                      <a:r>
                        <a:rPr lang="es-ES" sz="1200">
                          <a:solidFill>
                            <a:schemeClr val="tx1"/>
                          </a:solidFill>
                        </a:rPr>
                        <a:t>Incumplimiento a las atribuciones del Reglamento Interior.</a:t>
                      </a:r>
                    </a:p>
                  </a:txBody>
                  <a:tcPr/>
                </a:tc>
                <a:tc>
                  <a:txBody>
                    <a:bodyPr/>
                    <a:lstStyle/>
                    <a:p>
                      <a:pPr algn="ctr"/>
                      <a:r>
                        <a:rPr lang="es-ES" sz="1200">
                          <a:solidFill>
                            <a:schemeClr val="tx1"/>
                          </a:solidFill>
                        </a:rPr>
                        <a:t>Manual de Organización no actualizado</a:t>
                      </a:r>
                    </a:p>
                  </a:txBody>
                  <a:tcPr/>
                </a:tc>
                <a:tc>
                  <a:txBody>
                    <a:bodyPr/>
                    <a:lstStyle/>
                    <a:p>
                      <a:pPr algn="ctr"/>
                      <a:r>
                        <a:rPr lang="es-ES" sz="1200">
                          <a:solidFill>
                            <a:schemeClr val="tx1"/>
                          </a:solidFill>
                        </a:rPr>
                        <a:t> Coordinar un programa de trabajo con las áreas para actualizar la normativa en conjunto.</a:t>
                      </a:r>
                    </a:p>
                  </a:txBody>
                  <a:tcPr/>
                </a:tc>
                <a:tc>
                  <a:txBody>
                    <a:bodyPr/>
                    <a:lstStyle/>
                    <a:p>
                      <a:pPr algn="ctr"/>
                      <a:r>
                        <a:rPr lang="es-ES" sz="1200">
                          <a:solidFill>
                            <a:schemeClr val="tx1"/>
                          </a:solidFill>
                        </a:rPr>
                        <a:t>Dirección General de Administración y Finanzas</a:t>
                      </a:r>
                    </a:p>
                  </a:txBody>
                  <a:tcPr/>
                </a:tc>
                <a:tc>
                  <a:txBody>
                    <a:bodyPr/>
                    <a:lstStyle/>
                    <a:p>
                      <a:pPr algn="ctr"/>
                      <a:r>
                        <a:rPr lang="es-MX" sz="1200"/>
                        <a:t>Completado </a:t>
                      </a:r>
                      <a:endParaRPr lang="es-ES" sz="1200">
                        <a:solidFill>
                          <a:schemeClr val="tx1"/>
                        </a:solidFill>
                      </a:endParaRPr>
                    </a:p>
                  </a:txBody>
                  <a:tcPr/>
                </a:tc>
                <a:extLst>
                  <a:ext uri="{0D108BD9-81ED-4DB2-BD59-A6C34878D82A}">
                    <a16:rowId xmlns:a16="http://schemas.microsoft.com/office/drawing/2014/main" val="1549898921"/>
                  </a:ext>
                </a:extLst>
              </a:tr>
            </a:tbl>
          </a:graphicData>
        </a:graphic>
      </p:graphicFrame>
      <p:sp>
        <p:nvSpPr>
          <p:cNvPr id="2" name="CuadroTexto 1">
            <a:extLst>
              <a:ext uri="{FF2B5EF4-FFF2-40B4-BE49-F238E27FC236}">
                <a16:creationId xmlns:a16="http://schemas.microsoft.com/office/drawing/2014/main" id="{FF166C98-BCE3-0AE8-56B5-5A6BCAAD6332}"/>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2508984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07AA84-AFBF-0B46-9128-9C281F71A341}"/>
            </a:ext>
          </a:extLst>
        </p:cNvPr>
        <p:cNvGrpSpPr/>
        <p:nvPr/>
      </p:nvGrpSpPr>
      <p:grpSpPr>
        <a:xfrm>
          <a:off x="0" y="0"/>
          <a:ext cx="0" cy="0"/>
          <a:chOff x="0" y="0"/>
          <a:chExt cx="0" cy="0"/>
        </a:xfrm>
      </p:grpSpPr>
      <p:grpSp>
        <p:nvGrpSpPr>
          <p:cNvPr id="16" name="Grupo 15">
            <a:extLst>
              <a:ext uri="{FF2B5EF4-FFF2-40B4-BE49-F238E27FC236}">
                <a16:creationId xmlns:a16="http://schemas.microsoft.com/office/drawing/2014/main" id="{93769761-92C2-D421-2E42-DFAE5B01E4EF}"/>
              </a:ext>
            </a:extLst>
          </p:cNvPr>
          <p:cNvGrpSpPr/>
          <p:nvPr/>
        </p:nvGrpSpPr>
        <p:grpSpPr>
          <a:xfrm>
            <a:off x="312691" y="259274"/>
            <a:ext cx="11565257" cy="813283"/>
            <a:chOff x="346289" y="284341"/>
            <a:chExt cx="11565257" cy="813283"/>
          </a:xfrm>
        </p:grpSpPr>
        <p:cxnSp>
          <p:nvCxnSpPr>
            <p:cNvPr id="18" name="Conector recto 17">
              <a:extLst>
                <a:ext uri="{FF2B5EF4-FFF2-40B4-BE49-F238E27FC236}">
                  <a16:creationId xmlns:a16="http://schemas.microsoft.com/office/drawing/2014/main" id="{9605103A-657C-C758-0257-20232FEAE29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BEB0F611-172E-1BD3-755D-ADE05F23AF91}"/>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pic>
        <p:nvPicPr>
          <p:cNvPr id="3" name="Imagen 2">
            <a:extLst>
              <a:ext uri="{FF2B5EF4-FFF2-40B4-BE49-F238E27FC236}">
                <a16:creationId xmlns:a16="http://schemas.microsoft.com/office/drawing/2014/main" id="{37C84706-2781-2ED7-9137-A28B69D418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5" name="Google Shape;364;p19">
            <a:extLst>
              <a:ext uri="{FF2B5EF4-FFF2-40B4-BE49-F238E27FC236}">
                <a16:creationId xmlns:a16="http://schemas.microsoft.com/office/drawing/2014/main" id="{782B5B01-85A4-7C2E-1AFF-D188DD800477}"/>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sp>
        <p:nvSpPr>
          <p:cNvPr id="6" name="Google Shape;364;p19">
            <a:extLst>
              <a:ext uri="{FF2B5EF4-FFF2-40B4-BE49-F238E27FC236}">
                <a16:creationId xmlns:a16="http://schemas.microsoft.com/office/drawing/2014/main" id="{5672164C-209B-E72D-3407-73EE9ACB687D}"/>
              </a:ext>
            </a:extLst>
          </p:cNvPr>
          <p:cNvSpPr txBox="1"/>
          <p:nvPr/>
        </p:nvSpPr>
        <p:spPr>
          <a:xfrm>
            <a:off x="3238160" y="1038690"/>
            <a:ext cx="56498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000" b="1">
                <a:solidFill>
                  <a:schemeClr val="tx1">
                    <a:lumMod val="75000"/>
                    <a:lumOff val="25000"/>
                  </a:schemeClr>
                </a:solidFill>
                <a:ea typeface="Fira Sans"/>
                <a:cs typeface="Fira Sans"/>
                <a:sym typeface="Fira Sans"/>
              </a:rPr>
              <a:t>Avance por Acciones de Control del PTAR 2025</a:t>
            </a:r>
          </a:p>
        </p:txBody>
      </p:sp>
      <p:graphicFrame>
        <p:nvGraphicFramePr>
          <p:cNvPr id="8" name="Tabla 7">
            <a:extLst>
              <a:ext uri="{FF2B5EF4-FFF2-40B4-BE49-F238E27FC236}">
                <a16:creationId xmlns:a16="http://schemas.microsoft.com/office/drawing/2014/main" id="{EE91BBAA-31CC-7D29-8CD6-9F40B5706E3C}"/>
              </a:ext>
            </a:extLst>
          </p:cNvPr>
          <p:cNvGraphicFramePr>
            <a:graphicFrameLocks noGrp="1"/>
          </p:cNvGraphicFramePr>
          <p:nvPr>
            <p:extLst>
              <p:ext uri="{D42A27DB-BD31-4B8C-83A1-F6EECF244321}">
                <p14:modId xmlns:p14="http://schemas.microsoft.com/office/powerpoint/2010/main" val="3888497883"/>
              </p:ext>
            </p:extLst>
          </p:nvPr>
        </p:nvGraphicFramePr>
        <p:xfrm>
          <a:off x="603505" y="1486673"/>
          <a:ext cx="11036806" cy="2215362"/>
        </p:xfrm>
        <a:graphic>
          <a:graphicData uri="http://schemas.openxmlformats.org/drawingml/2006/table">
            <a:tbl>
              <a:tblPr firstRow="1" bandRow="1">
                <a:tableStyleId>{7DF18680-E054-41AD-8BC1-D1AEF772440D}</a:tableStyleId>
              </a:tblPr>
              <a:tblGrid>
                <a:gridCol w="612647">
                  <a:extLst>
                    <a:ext uri="{9D8B030D-6E8A-4147-A177-3AD203B41FA5}">
                      <a16:colId xmlns:a16="http://schemas.microsoft.com/office/drawing/2014/main" val="2907560416"/>
                    </a:ext>
                  </a:extLst>
                </a:gridCol>
                <a:gridCol w="1344168">
                  <a:extLst>
                    <a:ext uri="{9D8B030D-6E8A-4147-A177-3AD203B41FA5}">
                      <a16:colId xmlns:a16="http://schemas.microsoft.com/office/drawing/2014/main" val="1983931819"/>
                    </a:ext>
                  </a:extLst>
                </a:gridCol>
                <a:gridCol w="1984248">
                  <a:extLst>
                    <a:ext uri="{9D8B030D-6E8A-4147-A177-3AD203B41FA5}">
                      <a16:colId xmlns:a16="http://schemas.microsoft.com/office/drawing/2014/main" val="2739413651"/>
                    </a:ext>
                  </a:extLst>
                </a:gridCol>
                <a:gridCol w="2814997">
                  <a:extLst>
                    <a:ext uri="{9D8B030D-6E8A-4147-A177-3AD203B41FA5}">
                      <a16:colId xmlns:a16="http://schemas.microsoft.com/office/drawing/2014/main" val="174406827"/>
                    </a:ext>
                  </a:extLst>
                </a:gridCol>
                <a:gridCol w="1511332">
                  <a:extLst>
                    <a:ext uri="{9D8B030D-6E8A-4147-A177-3AD203B41FA5}">
                      <a16:colId xmlns:a16="http://schemas.microsoft.com/office/drawing/2014/main" val="4203242771"/>
                    </a:ext>
                  </a:extLst>
                </a:gridCol>
                <a:gridCol w="2769414">
                  <a:extLst>
                    <a:ext uri="{9D8B030D-6E8A-4147-A177-3AD203B41FA5}">
                      <a16:colId xmlns:a16="http://schemas.microsoft.com/office/drawing/2014/main" val="956532915"/>
                    </a:ext>
                  </a:extLst>
                </a:gridCol>
              </a:tblGrid>
              <a:tr h="660882">
                <a:tc>
                  <a:txBody>
                    <a:bodyPr/>
                    <a:lstStyle/>
                    <a:p>
                      <a:pPr algn="ctr"/>
                      <a:r>
                        <a:rPr lang="es-ES" sz="1500"/>
                        <a:t>No.</a:t>
                      </a:r>
                    </a:p>
                  </a:txBody>
                  <a:tcPr anchor="ctr">
                    <a:solidFill>
                      <a:srgbClr val="A50021"/>
                    </a:solidFill>
                  </a:tcPr>
                </a:tc>
                <a:tc>
                  <a:txBody>
                    <a:bodyPr/>
                    <a:lstStyle/>
                    <a:p>
                      <a:pPr algn="ctr"/>
                      <a:r>
                        <a:rPr lang="es-ES" sz="1500"/>
                        <a:t>Descripción de Riesgo </a:t>
                      </a:r>
                    </a:p>
                  </a:txBody>
                  <a:tcPr anchor="ctr">
                    <a:solidFill>
                      <a:srgbClr val="A50021"/>
                    </a:solidFill>
                  </a:tcPr>
                </a:tc>
                <a:tc>
                  <a:txBody>
                    <a:bodyPr/>
                    <a:lstStyle/>
                    <a:p>
                      <a:pPr algn="ctr"/>
                      <a:r>
                        <a:rPr lang="es-ES" sz="1500"/>
                        <a:t>Factor de Riesgo priorizado</a:t>
                      </a:r>
                    </a:p>
                  </a:txBody>
                  <a:tcPr anchor="ctr">
                    <a:solidFill>
                      <a:srgbClr val="A50021"/>
                    </a:solidFill>
                  </a:tcPr>
                </a:tc>
                <a:tc>
                  <a:txBody>
                    <a:bodyPr/>
                    <a:lstStyle/>
                    <a:p>
                      <a:pPr algn="ctr"/>
                      <a:r>
                        <a:rPr lang="es-ES" sz="1500"/>
                        <a:t>Actividad de Control </a:t>
                      </a:r>
                    </a:p>
                  </a:txBody>
                  <a:tcPr anchor="ctr">
                    <a:solidFill>
                      <a:srgbClr val="A50021"/>
                    </a:solidFill>
                  </a:tcPr>
                </a:tc>
                <a:tc>
                  <a:txBody>
                    <a:bodyPr/>
                    <a:lstStyle/>
                    <a:p>
                      <a:pPr algn="ctr"/>
                      <a:r>
                        <a:rPr lang="es-ES" sz="1500"/>
                        <a:t>UA Responsable </a:t>
                      </a:r>
                    </a:p>
                  </a:txBody>
                  <a:tcPr anchor="ctr">
                    <a:solidFill>
                      <a:srgbClr val="A50021"/>
                    </a:solidFill>
                  </a:tcPr>
                </a:tc>
                <a:tc>
                  <a:txBody>
                    <a:bodyPr/>
                    <a:lstStyle/>
                    <a:p>
                      <a:pPr algn="ctr"/>
                      <a:r>
                        <a:rPr lang="es-ES" sz="1500"/>
                        <a:t>Avance</a:t>
                      </a:r>
                    </a:p>
                  </a:txBody>
                  <a:tcPr anchor="ctr">
                    <a:solidFill>
                      <a:srgbClr val="A50021"/>
                    </a:solidFill>
                  </a:tcPr>
                </a:tc>
                <a:extLst>
                  <a:ext uri="{0D108BD9-81ED-4DB2-BD59-A6C34878D82A}">
                    <a16:rowId xmlns:a16="http://schemas.microsoft.com/office/drawing/2014/main" val="1191851520"/>
                  </a:ext>
                </a:extLst>
              </a:tr>
              <a:tr h="1446037">
                <a:tc>
                  <a:txBody>
                    <a:bodyPr/>
                    <a:lstStyle/>
                    <a:p>
                      <a:pPr algn="ctr"/>
                      <a:r>
                        <a:rPr lang="es-ES" sz="1200">
                          <a:solidFill>
                            <a:schemeClr val="tx1">
                              <a:lumMod val="75000"/>
                              <a:lumOff val="25000"/>
                            </a:schemeClr>
                          </a:solidFill>
                        </a:rPr>
                        <a:t>2</a:t>
                      </a:r>
                    </a:p>
                  </a:txBody>
                  <a:tcPr anchor="ctr"/>
                </a:tc>
                <a:tc>
                  <a:txBody>
                    <a:bodyPr/>
                    <a:lstStyle/>
                    <a:p>
                      <a:pPr algn="ctr"/>
                      <a:r>
                        <a:rPr lang="es-ES" sz="1200">
                          <a:solidFill>
                            <a:schemeClr val="tx1">
                              <a:lumMod val="75000"/>
                              <a:lumOff val="25000"/>
                            </a:schemeClr>
                          </a:solidFill>
                        </a:rPr>
                        <a:t>Portales de transparencia actualizados a destiempo</a:t>
                      </a:r>
                    </a:p>
                  </a:txBody>
                  <a:tcPr anchor="ctr"/>
                </a:tc>
                <a:tc>
                  <a:txBody>
                    <a:bodyPr/>
                    <a:lstStyle/>
                    <a:p>
                      <a:pPr lvl="0" algn="l">
                        <a:buNone/>
                      </a:pPr>
                      <a:r>
                        <a:rPr lang="es-ES" sz="1200" b="0" i="0" u="none" strike="noStrike" noProof="0">
                          <a:solidFill>
                            <a:schemeClr val="tx1">
                              <a:lumMod val="75000"/>
                              <a:lumOff val="25000"/>
                            </a:schemeClr>
                          </a:solidFill>
                          <a:latin typeface="Calibri"/>
                        </a:rPr>
                        <a:t>El incumplimiento de los plazos establecidos para la recepción de la información turnada (solicitada).</a:t>
                      </a:r>
                      <a:endParaRPr lang="es-ES" sz="1200"/>
                    </a:p>
                  </a:txBody>
                  <a:tcPr anchor="ctr"/>
                </a:tc>
                <a:tc>
                  <a:txBody>
                    <a:bodyPr/>
                    <a:lstStyle/>
                    <a:p>
                      <a:pPr lvl="0" algn="l">
                        <a:buNone/>
                      </a:pPr>
                      <a:r>
                        <a:rPr lang="es-ES" sz="1200" b="0" i="0" u="none" strike="noStrike" noProof="0">
                          <a:solidFill>
                            <a:schemeClr val="tx1">
                              <a:lumMod val="75000"/>
                              <a:lumOff val="25000"/>
                            </a:schemeClr>
                          </a:solidFill>
                          <a:latin typeface="Calibri"/>
                        </a:rPr>
                        <a:t>La revisión diaria de los medios de recepción de solicitudes de información, junto con la vigilancia continua del cumplimiento de los plazos de las solicitudes turnadas, es esencial para garantizar una gestión eficiente y puntual. </a:t>
                      </a:r>
                    </a:p>
                  </a:txBody>
                  <a:tcPr anchor="ctr"/>
                </a:tc>
                <a:tc>
                  <a:txBody>
                    <a:bodyPr/>
                    <a:lstStyle/>
                    <a:p>
                      <a:pPr algn="l"/>
                      <a:r>
                        <a:rPr lang="es-ES" sz="1200">
                          <a:solidFill>
                            <a:schemeClr val="tx1">
                              <a:lumMod val="75000"/>
                              <a:lumOff val="25000"/>
                            </a:schemeClr>
                          </a:solidFill>
                        </a:rPr>
                        <a:t>Dirección General de Asuntos Jurídicos y Transparencia.</a:t>
                      </a:r>
                    </a:p>
                  </a:txBody>
                  <a:tcPr anchor="ctr"/>
                </a:tc>
                <a:tc>
                  <a:txBody>
                    <a:bodyPr/>
                    <a:lstStyle/>
                    <a:p>
                      <a:pPr algn="l"/>
                      <a:r>
                        <a:rPr lang="es-ES" sz="1200">
                          <a:solidFill>
                            <a:schemeClr val="tx1">
                              <a:lumMod val="75000"/>
                              <a:lumOff val="25000"/>
                            </a:schemeClr>
                          </a:solidFill>
                        </a:rPr>
                        <a:t>-Monitoreo diario de los canales por los que se reciben solicitudes.</a:t>
                      </a:r>
                    </a:p>
                    <a:p>
                      <a:pPr lvl="0" algn="l">
                        <a:buNone/>
                      </a:pPr>
                      <a:r>
                        <a:rPr lang="es-ES" sz="1200">
                          <a:solidFill>
                            <a:schemeClr val="tx1">
                              <a:lumMod val="75000"/>
                              <a:lumOff val="25000"/>
                            </a:schemeClr>
                          </a:solidFill>
                        </a:rPr>
                        <a:t>-Se remite, mediante oficio, la solicitud al área generadora de la información, con fecha establecida para contar con lo solicitado.</a:t>
                      </a:r>
                    </a:p>
                    <a:p>
                      <a:pPr lvl="0" algn="l">
                        <a:buNone/>
                      </a:pPr>
                      <a:r>
                        <a:rPr lang="es-ES" sz="1200">
                          <a:solidFill>
                            <a:schemeClr val="tx1">
                              <a:lumMod val="75000"/>
                              <a:lumOff val="25000"/>
                            </a:schemeClr>
                          </a:solidFill>
                        </a:rPr>
                        <a:t>-Comunicación constante con las áreas para asesorar ante posibles dudas.</a:t>
                      </a:r>
                      <a:endParaRPr lang="es-ES" sz="1200"/>
                    </a:p>
                  </a:txBody>
                  <a:tcPr anchor="ctr"/>
                </a:tc>
                <a:extLst>
                  <a:ext uri="{0D108BD9-81ED-4DB2-BD59-A6C34878D82A}">
                    <a16:rowId xmlns:a16="http://schemas.microsoft.com/office/drawing/2014/main" val="1144725155"/>
                  </a:ext>
                </a:extLst>
              </a:tr>
            </a:tbl>
          </a:graphicData>
        </a:graphic>
      </p:graphicFrame>
      <p:sp>
        <p:nvSpPr>
          <p:cNvPr id="2" name="CuadroTexto 1">
            <a:extLst>
              <a:ext uri="{FF2B5EF4-FFF2-40B4-BE49-F238E27FC236}">
                <a16:creationId xmlns:a16="http://schemas.microsoft.com/office/drawing/2014/main" id="{825D8235-8220-91F5-D666-48CA118B1034}"/>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28030902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E83D55-8847-C081-4BA2-A650B98475A3}"/>
            </a:ext>
          </a:extLst>
        </p:cNvPr>
        <p:cNvGrpSpPr/>
        <p:nvPr/>
      </p:nvGrpSpPr>
      <p:grpSpPr>
        <a:xfrm>
          <a:off x="0" y="0"/>
          <a:ext cx="0" cy="0"/>
          <a:chOff x="0" y="0"/>
          <a:chExt cx="0" cy="0"/>
        </a:xfrm>
      </p:grpSpPr>
      <p:grpSp>
        <p:nvGrpSpPr>
          <p:cNvPr id="16" name="Grupo 15">
            <a:extLst>
              <a:ext uri="{FF2B5EF4-FFF2-40B4-BE49-F238E27FC236}">
                <a16:creationId xmlns:a16="http://schemas.microsoft.com/office/drawing/2014/main" id="{2B73750C-9BB9-BE90-3FC3-CD0754DA84B6}"/>
              </a:ext>
            </a:extLst>
          </p:cNvPr>
          <p:cNvGrpSpPr/>
          <p:nvPr/>
        </p:nvGrpSpPr>
        <p:grpSpPr>
          <a:xfrm>
            <a:off x="312691" y="259274"/>
            <a:ext cx="11565257" cy="813283"/>
            <a:chOff x="346289" y="284341"/>
            <a:chExt cx="11565257" cy="813283"/>
          </a:xfrm>
        </p:grpSpPr>
        <p:cxnSp>
          <p:nvCxnSpPr>
            <p:cNvPr id="18" name="Conector recto 17">
              <a:extLst>
                <a:ext uri="{FF2B5EF4-FFF2-40B4-BE49-F238E27FC236}">
                  <a16:creationId xmlns:a16="http://schemas.microsoft.com/office/drawing/2014/main" id="{CDF0FDE3-A7B0-F180-06DD-715D7101480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2543FA96-7CCA-F694-2DE7-D644ED9213DC}"/>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pic>
        <p:nvPicPr>
          <p:cNvPr id="3" name="Imagen 2">
            <a:extLst>
              <a:ext uri="{FF2B5EF4-FFF2-40B4-BE49-F238E27FC236}">
                <a16:creationId xmlns:a16="http://schemas.microsoft.com/office/drawing/2014/main" id="{BFF1E9D7-A7D7-907B-5618-18EB943EFB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5" name="Google Shape;364;p19">
            <a:extLst>
              <a:ext uri="{FF2B5EF4-FFF2-40B4-BE49-F238E27FC236}">
                <a16:creationId xmlns:a16="http://schemas.microsoft.com/office/drawing/2014/main" id="{DA129307-1984-A46E-BFC5-447701A0D0EA}"/>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sp>
        <p:nvSpPr>
          <p:cNvPr id="6" name="Google Shape;364;p19">
            <a:extLst>
              <a:ext uri="{FF2B5EF4-FFF2-40B4-BE49-F238E27FC236}">
                <a16:creationId xmlns:a16="http://schemas.microsoft.com/office/drawing/2014/main" id="{F0F58D7C-C816-B926-B030-CCB5AF55C223}"/>
              </a:ext>
            </a:extLst>
          </p:cNvPr>
          <p:cNvSpPr txBox="1"/>
          <p:nvPr/>
        </p:nvSpPr>
        <p:spPr>
          <a:xfrm>
            <a:off x="3271077" y="1065233"/>
            <a:ext cx="56498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tx1">
                    <a:lumMod val="75000"/>
                    <a:lumOff val="25000"/>
                  </a:schemeClr>
                </a:solidFill>
                <a:ea typeface="Fira Sans"/>
                <a:cs typeface="Fira Sans"/>
                <a:sym typeface="Fira Sans"/>
              </a:rPr>
              <a:t>Avance por Acciones de Control del PTAR 2025</a:t>
            </a:r>
          </a:p>
        </p:txBody>
      </p:sp>
      <p:graphicFrame>
        <p:nvGraphicFramePr>
          <p:cNvPr id="7" name="Tabla 6">
            <a:extLst>
              <a:ext uri="{FF2B5EF4-FFF2-40B4-BE49-F238E27FC236}">
                <a16:creationId xmlns:a16="http://schemas.microsoft.com/office/drawing/2014/main" id="{205F75C5-6FF4-DE7C-6548-CCA657B946C4}"/>
              </a:ext>
            </a:extLst>
          </p:cNvPr>
          <p:cNvGraphicFramePr>
            <a:graphicFrameLocks noGrp="1"/>
          </p:cNvGraphicFramePr>
          <p:nvPr>
            <p:extLst>
              <p:ext uri="{D42A27DB-BD31-4B8C-83A1-F6EECF244321}">
                <p14:modId xmlns:p14="http://schemas.microsoft.com/office/powerpoint/2010/main" val="1512800891"/>
              </p:ext>
            </p:extLst>
          </p:nvPr>
        </p:nvGraphicFramePr>
        <p:xfrm>
          <a:off x="283307" y="1611923"/>
          <a:ext cx="10953826" cy="2834640"/>
        </p:xfrm>
        <a:graphic>
          <a:graphicData uri="http://schemas.openxmlformats.org/drawingml/2006/table">
            <a:tbl>
              <a:tblPr firstRow="1" bandRow="1">
                <a:tableStyleId>{7DF18680-E054-41AD-8BC1-D1AEF772440D}</a:tableStyleId>
              </a:tblPr>
              <a:tblGrid>
                <a:gridCol w="658525">
                  <a:extLst>
                    <a:ext uri="{9D8B030D-6E8A-4147-A177-3AD203B41FA5}">
                      <a16:colId xmlns:a16="http://schemas.microsoft.com/office/drawing/2014/main" val="629174520"/>
                    </a:ext>
                  </a:extLst>
                </a:gridCol>
                <a:gridCol w="1490472">
                  <a:extLst>
                    <a:ext uri="{9D8B030D-6E8A-4147-A177-3AD203B41FA5}">
                      <a16:colId xmlns:a16="http://schemas.microsoft.com/office/drawing/2014/main" val="1983931819"/>
                    </a:ext>
                  </a:extLst>
                </a:gridCol>
                <a:gridCol w="1801368">
                  <a:extLst>
                    <a:ext uri="{9D8B030D-6E8A-4147-A177-3AD203B41FA5}">
                      <a16:colId xmlns:a16="http://schemas.microsoft.com/office/drawing/2014/main" val="2739413651"/>
                    </a:ext>
                  </a:extLst>
                </a:gridCol>
                <a:gridCol w="4101736">
                  <a:extLst>
                    <a:ext uri="{9D8B030D-6E8A-4147-A177-3AD203B41FA5}">
                      <a16:colId xmlns:a16="http://schemas.microsoft.com/office/drawing/2014/main" val="174406827"/>
                    </a:ext>
                  </a:extLst>
                </a:gridCol>
                <a:gridCol w="1182581">
                  <a:extLst>
                    <a:ext uri="{9D8B030D-6E8A-4147-A177-3AD203B41FA5}">
                      <a16:colId xmlns:a16="http://schemas.microsoft.com/office/drawing/2014/main" val="4203242771"/>
                    </a:ext>
                  </a:extLst>
                </a:gridCol>
                <a:gridCol w="1719144">
                  <a:extLst>
                    <a:ext uri="{9D8B030D-6E8A-4147-A177-3AD203B41FA5}">
                      <a16:colId xmlns:a16="http://schemas.microsoft.com/office/drawing/2014/main" val="956532915"/>
                    </a:ext>
                  </a:extLst>
                </a:gridCol>
              </a:tblGrid>
              <a:tr h="534005">
                <a:tc>
                  <a:txBody>
                    <a:bodyPr/>
                    <a:lstStyle/>
                    <a:p>
                      <a:pPr algn="ctr"/>
                      <a:r>
                        <a:rPr lang="es-ES" sz="1500"/>
                        <a:t>No.</a:t>
                      </a:r>
                    </a:p>
                  </a:txBody>
                  <a:tcPr anchor="ctr">
                    <a:solidFill>
                      <a:srgbClr val="A50021"/>
                    </a:solidFill>
                  </a:tcPr>
                </a:tc>
                <a:tc>
                  <a:txBody>
                    <a:bodyPr/>
                    <a:lstStyle/>
                    <a:p>
                      <a:pPr algn="ctr"/>
                      <a:r>
                        <a:rPr lang="es-ES" sz="1500"/>
                        <a:t>Descripción de Riesgo </a:t>
                      </a:r>
                    </a:p>
                  </a:txBody>
                  <a:tcPr anchor="ctr">
                    <a:solidFill>
                      <a:srgbClr val="A50021"/>
                    </a:solidFill>
                  </a:tcPr>
                </a:tc>
                <a:tc>
                  <a:txBody>
                    <a:bodyPr/>
                    <a:lstStyle/>
                    <a:p>
                      <a:pPr algn="ctr"/>
                      <a:r>
                        <a:rPr lang="es-ES" sz="1500"/>
                        <a:t>Factor de Riesgo priorizado</a:t>
                      </a:r>
                    </a:p>
                  </a:txBody>
                  <a:tcPr anchor="ctr">
                    <a:solidFill>
                      <a:srgbClr val="A50021"/>
                    </a:solidFill>
                  </a:tcPr>
                </a:tc>
                <a:tc>
                  <a:txBody>
                    <a:bodyPr/>
                    <a:lstStyle/>
                    <a:p>
                      <a:pPr algn="ctr"/>
                      <a:r>
                        <a:rPr lang="es-ES" sz="1500"/>
                        <a:t>Actividad de Control </a:t>
                      </a:r>
                    </a:p>
                  </a:txBody>
                  <a:tcPr anchor="ctr">
                    <a:solidFill>
                      <a:srgbClr val="A50021"/>
                    </a:solidFill>
                  </a:tcPr>
                </a:tc>
                <a:tc>
                  <a:txBody>
                    <a:bodyPr/>
                    <a:lstStyle/>
                    <a:p>
                      <a:pPr algn="ctr"/>
                      <a:r>
                        <a:rPr lang="es-ES" sz="1500"/>
                        <a:t>UA Responsable </a:t>
                      </a:r>
                    </a:p>
                  </a:txBody>
                  <a:tcPr anchor="ctr">
                    <a:solidFill>
                      <a:srgbClr val="A50021"/>
                    </a:solidFill>
                  </a:tcPr>
                </a:tc>
                <a:tc>
                  <a:txBody>
                    <a:bodyPr/>
                    <a:lstStyle/>
                    <a:p>
                      <a:pPr algn="ctr"/>
                      <a:r>
                        <a:rPr lang="es-ES" sz="1500"/>
                        <a:t>Avance</a:t>
                      </a:r>
                    </a:p>
                  </a:txBody>
                  <a:tcPr anchor="ctr">
                    <a:solidFill>
                      <a:srgbClr val="A50021"/>
                    </a:solidFill>
                  </a:tcPr>
                </a:tc>
                <a:extLst>
                  <a:ext uri="{0D108BD9-81ED-4DB2-BD59-A6C34878D82A}">
                    <a16:rowId xmlns:a16="http://schemas.microsoft.com/office/drawing/2014/main" val="1191851520"/>
                  </a:ext>
                </a:extLst>
              </a:tr>
              <a:tr h="1392801">
                <a:tc>
                  <a:txBody>
                    <a:bodyPr/>
                    <a:lstStyle/>
                    <a:p>
                      <a:pPr lvl="0" algn="ctr">
                        <a:buNone/>
                      </a:pPr>
                      <a:r>
                        <a:rPr lang="es-ES" sz="1200">
                          <a:solidFill>
                            <a:schemeClr val="tx1"/>
                          </a:solidFill>
                        </a:rPr>
                        <a:t>3</a:t>
                      </a:r>
                    </a:p>
                  </a:txBody>
                  <a:tcPr/>
                </a:tc>
                <a:tc>
                  <a:txBody>
                    <a:bodyPr/>
                    <a:lstStyle/>
                    <a:p>
                      <a:pPr lvl="0" algn="l">
                        <a:lnSpc>
                          <a:spcPct val="100000"/>
                        </a:lnSpc>
                        <a:spcBef>
                          <a:spcPts val="0"/>
                        </a:spcBef>
                        <a:spcAft>
                          <a:spcPts val="0"/>
                        </a:spcAft>
                        <a:buNone/>
                      </a:pPr>
                      <a:r>
                        <a:rPr lang="es-ES" sz="1200" b="0" i="0" u="none" strike="noStrike" noProof="0">
                          <a:solidFill>
                            <a:srgbClr val="000000"/>
                          </a:solidFill>
                          <a:latin typeface="Calibri"/>
                        </a:rPr>
                        <a:t>Desarrollo de la actividad turística coordinado de manera inadecuada</a:t>
                      </a:r>
                      <a:br>
                        <a:rPr lang="es-ES" sz="1200" b="0" i="0" u="none" strike="noStrike" noProof="0">
                          <a:solidFill>
                            <a:srgbClr val="000000"/>
                          </a:solidFill>
                          <a:latin typeface="Calibri"/>
                        </a:rPr>
                      </a:br>
                      <a:r>
                        <a:rPr lang="es-ES" sz="1200" b="0" i="0" u="none" strike="noStrike" noProof="0">
                          <a:solidFill>
                            <a:srgbClr val="000000"/>
                          </a:solidFill>
                          <a:latin typeface="Calibri"/>
                        </a:rPr>
                        <a:t> </a:t>
                      </a:r>
                      <a:endParaRPr lang="en-US"/>
                    </a:p>
                    <a:p>
                      <a:pPr lvl="0" algn="l">
                        <a:buNone/>
                      </a:pPr>
                      <a:endParaRPr lang="es-ES" sz="1200">
                        <a:solidFill>
                          <a:schemeClr val="tx1"/>
                        </a:solidFill>
                      </a:endParaRPr>
                    </a:p>
                  </a:txBody>
                  <a:tcPr/>
                </a:tc>
                <a:tc>
                  <a:txBody>
                    <a:bodyPr/>
                    <a:lstStyle/>
                    <a:p>
                      <a:pPr lvl="0" algn="l">
                        <a:buNone/>
                      </a:pPr>
                      <a:r>
                        <a:rPr lang="es-ES" sz="1200" b="0" i="0" u="none" strike="noStrike" noProof="0">
                          <a:solidFill>
                            <a:srgbClr val="000000"/>
                          </a:solidFill>
                          <a:latin typeface="Calibri"/>
                        </a:rPr>
                        <a:t>No existe procedimiento para recabar la información de los diferentes municipios que cuentan con infraestructura hotelera</a:t>
                      </a:r>
                      <a:endParaRPr lang="en-US"/>
                    </a:p>
                  </a:txBody>
                  <a:tcPr/>
                </a:tc>
                <a:tc>
                  <a:txBody>
                    <a:bodyPr/>
                    <a:lstStyle/>
                    <a:p>
                      <a:pPr lvl="0" algn="just">
                        <a:lnSpc>
                          <a:spcPct val="100000"/>
                        </a:lnSpc>
                        <a:spcBef>
                          <a:spcPts val="0"/>
                        </a:spcBef>
                        <a:spcAft>
                          <a:spcPts val="0"/>
                        </a:spcAft>
                        <a:buNone/>
                      </a:pPr>
                      <a:r>
                        <a:rPr lang="es-ES" sz="1200" b="0" i="0" u="none" strike="noStrike" noProof="0">
                          <a:solidFill>
                            <a:srgbClr val="000000"/>
                          </a:solidFill>
                        </a:rPr>
                        <a:t>En cumplimiento de los objetivos establecidos en el Programa Sectorial de la Secretaría, se solicitó, mediante oficio, a los 72 municipios del estado y a las 9 Oficinas de Convenciones y Visitantes (OCV), la información correspondiente a los indicadores estadísticos del sector turístico relativos al segundo trimestre del presente año.</a:t>
                      </a:r>
                      <a:endParaRPr lang="es-ES"/>
                    </a:p>
                    <a:p>
                      <a:pPr lvl="0" algn="just">
                        <a:lnSpc>
                          <a:spcPct val="100000"/>
                        </a:lnSpc>
                        <a:spcBef>
                          <a:spcPts val="0"/>
                        </a:spcBef>
                        <a:spcAft>
                          <a:spcPts val="0"/>
                        </a:spcAft>
                        <a:buNone/>
                      </a:pPr>
                      <a:r>
                        <a:rPr lang="es-ES" sz="1200" b="0" i="0" u="none" strike="noStrike" noProof="0">
                          <a:solidFill>
                            <a:srgbClr val="000000"/>
                          </a:solidFill>
                        </a:rPr>
                        <a:t>Dicha acción tiene como propósito recabar datos actualizados que permitan analizar el comportamiento del sector y detectar áreas de oportunidad que contribuyan al fortalecimiento y desarrollo sostenible de la actividad turística en la entidad.</a:t>
                      </a:r>
                      <a:endParaRPr lang="es-ES"/>
                    </a:p>
                    <a:p>
                      <a:pPr lvl="0" algn="just">
                        <a:buNone/>
                      </a:pPr>
                      <a:endParaRPr lang="es-ES" sz="1200" b="0" i="0" u="none" strike="noStrike" noProof="0">
                        <a:solidFill>
                          <a:srgbClr val="000000"/>
                        </a:solidFill>
                        <a:latin typeface="Calibri"/>
                      </a:endParaRPr>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Subsecretaría de Innovación y Seguimiento Económico</a:t>
                      </a:r>
                      <a:endParaRPr lang="en-US"/>
                    </a:p>
                    <a:p>
                      <a:pPr lvl="0" algn="ctr">
                        <a:buNone/>
                      </a:pPr>
                      <a:endParaRPr lang="es-ES" sz="1200">
                        <a:solidFill>
                          <a:schemeClr val="tx1"/>
                        </a:solidFill>
                      </a:endParaRPr>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ea typeface="Calibri"/>
                          <a:cs typeface="Calibri"/>
                        </a:rPr>
                        <a:t>Con relación a la información solicitada a los ayuntamientos, respecto a eventos y fiestas patronales, se ha logrado integrar un avance del 46%, contando actualmente con información correspondiente a 33 municipios.</a:t>
                      </a:r>
                      <a:endParaRPr lang="es-ES">
                        <a:latin typeface="Calibri"/>
                        <a:ea typeface="Calibri"/>
                        <a:cs typeface="Calibri"/>
                      </a:endParaRPr>
                    </a:p>
                    <a:p>
                      <a:pPr lvl="0" algn="ctr">
                        <a:buNone/>
                      </a:pPr>
                      <a:endParaRPr lang="es-ES" sz="1200">
                        <a:solidFill>
                          <a:schemeClr val="tx1"/>
                        </a:solidFill>
                      </a:endParaRPr>
                    </a:p>
                  </a:txBody>
                  <a:tcPr/>
                </a:tc>
                <a:extLst>
                  <a:ext uri="{0D108BD9-81ED-4DB2-BD59-A6C34878D82A}">
                    <a16:rowId xmlns:a16="http://schemas.microsoft.com/office/drawing/2014/main" val="1549898921"/>
                  </a:ext>
                </a:extLst>
              </a:tr>
            </a:tbl>
          </a:graphicData>
        </a:graphic>
      </p:graphicFrame>
      <p:sp>
        <p:nvSpPr>
          <p:cNvPr id="2" name="CuadroTexto 1">
            <a:extLst>
              <a:ext uri="{FF2B5EF4-FFF2-40B4-BE49-F238E27FC236}">
                <a16:creationId xmlns:a16="http://schemas.microsoft.com/office/drawing/2014/main" id="{09C0BC41-B007-A39F-2810-FF158F412A93}"/>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24893801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CC1820-71A4-CB67-9FDB-4EF7FD70A752}"/>
            </a:ext>
          </a:extLst>
        </p:cNvPr>
        <p:cNvGrpSpPr/>
        <p:nvPr/>
      </p:nvGrpSpPr>
      <p:grpSpPr>
        <a:xfrm>
          <a:off x="0" y="0"/>
          <a:ext cx="0" cy="0"/>
          <a:chOff x="0" y="0"/>
          <a:chExt cx="0" cy="0"/>
        </a:xfrm>
      </p:grpSpPr>
      <p:grpSp>
        <p:nvGrpSpPr>
          <p:cNvPr id="16" name="Grupo 15">
            <a:extLst>
              <a:ext uri="{FF2B5EF4-FFF2-40B4-BE49-F238E27FC236}">
                <a16:creationId xmlns:a16="http://schemas.microsoft.com/office/drawing/2014/main" id="{1CCE5A2B-4B18-B8A0-8CCD-EDAA11CC7328}"/>
              </a:ext>
            </a:extLst>
          </p:cNvPr>
          <p:cNvGrpSpPr/>
          <p:nvPr/>
        </p:nvGrpSpPr>
        <p:grpSpPr>
          <a:xfrm>
            <a:off x="312691" y="259274"/>
            <a:ext cx="11565257" cy="813283"/>
            <a:chOff x="346289" y="284341"/>
            <a:chExt cx="11565257" cy="813283"/>
          </a:xfrm>
        </p:grpSpPr>
        <p:cxnSp>
          <p:nvCxnSpPr>
            <p:cNvPr id="18" name="Conector recto 17">
              <a:extLst>
                <a:ext uri="{FF2B5EF4-FFF2-40B4-BE49-F238E27FC236}">
                  <a16:creationId xmlns:a16="http://schemas.microsoft.com/office/drawing/2014/main" id="{59D8E37B-EBDB-0F53-E346-6958E4E858DC}"/>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9D8406C1-6566-3418-92B8-2ADD67C3C091}"/>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pic>
        <p:nvPicPr>
          <p:cNvPr id="3" name="Imagen 2">
            <a:extLst>
              <a:ext uri="{FF2B5EF4-FFF2-40B4-BE49-F238E27FC236}">
                <a16:creationId xmlns:a16="http://schemas.microsoft.com/office/drawing/2014/main" id="{9D486CBC-7F55-AAB3-B9BC-C32876F29B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5" name="Google Shape;364;p19">
            <a:extLst>
              <a:ext uri="{FF2B5EF4-FFF2-40B4-BE49-F238E27FC236}">
                <a16:creationId xmlns:a16="http://schemas.microsoft.com/office/drawing/2014/main" id="{262E7529-B4A6-6D65-2319-632F7B51237E}"/>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sp>
        <p:nvSpPr>
          <p:cNvPr id="6" name="Google Shape;364;p19">
            <a:extLst>
              <a:ext uri="{FF2B5EF4-FFF2-40B4-BE49-F238E27FC236}">
                <a16:creationId xmlns:a16="http://schemas.microsoft.com/office/drawing/2014/main" id="{12518A62-1E36-1E47-EB88-39F209C9A449}"/>
              </a:ext>
            </a:extLst>
          </p:cNvPr>
          <p:cNvSpPr txBox="1"/>
          <p:nvPr/>
        </p:nvSpPr>
        <p:spPr>
          <a:xfrm>
            <a:off x="3271077" y="1065233"/>
            <a:ext cx="56498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tx1">
                    <a:lumMod val="75000"/>
                    <a:lumOff val="25000"/>
                  </a:schemeClr>
                </a:solidFill>
                <a:ea typeface="Fira Sans"/>
                <a:cs typeface="Fira Sans"/>
                <a:sym typeface="Fira Sans"/>
              </a:rPr>
              <a:t>Avance por Acciones de Control del PTAR 2025</a:t>
            </a:r>
          </a:p>
        </p:txBody>
      </p:sp>
      <p:graphicFrame>
        <p:nvGraphicFramePr>
          <p:cNvPr id="7" name="Tabla 6">
            <a:extLst>
              <a:ext uri="{FF2B5EF4-FFF2-40B4-BE49-F238E27FC236}">
                <a16:creationId xmlns:a16="http://schemas.microsoft.com/office/drawing/2014/main" id="{1FEA0CEA-446C-F42F-D5DD-F9996FB35511}"/>
              </a:ext>
            </a:extLst>
          </p:cNvPr>
          <p:cNvGraphicFramePr>
            <a:graphicFrameLocks noGrp="1"/>
          </p:cNvGraphicFramePr>
          <p:nvPr>
            <p:extLst>
              <p:ext uri="{D42A27DB-BD31-4B8C-83A1-F6EECF244321}">
                <p14:modId xmlns:p14="http://schemas.microsoft.com/office/powerpoint/2010/main" val="2942143747"/>
              </p:ext>
            </p:extLst>
          </p:nvPr>
        </p:nvGraphicFramePr>
        <p:xfrm>
          <a:off x="768860" y="1624462"/>
          <a:ext cx="10652917" cy="1554480"/>
        </p:xfrm>
        <a:graphic>
          <a:graphicData uri="http://schemas.openxmlformats.org/drawingml/2006/table">
            <a:tbl>
              <a:tblPr firstRow="1" bandRow="1">
                <a:tableStyleId>{7DF18680-E054-41AD-8BC1-D1AEF772440D}</a:tableStyleId>
              </a:tblPr>
              <a:tblGrid>
                <a:gridCol w="666748">
                  <a:extLst>
                    <a:ext uri="{9D8B030D-6E8A-4147-A177-3AD203B41FA5}">
                      <a16:colId xmlns:a16="http://schemas.microsoft.com/office/drawing/2014/main" val="1813287080"/>
                    </a:ext>
                  </a:extLst>
                </a:gridCol>
                <a:gridCol w="2827628">
                  <a:extLst>
                    <a:ext uri="{9D8B030D-6E8A-4147-A177-3AD203B41FA5}">
                      <a16:colId xmlns:a16="http://schemas.microsoft.com/office/drawing/2014/main" val="1983931819"/>
                    </a:ext>
                  </a:extLst>
                </a:gridCol>
                <a:gridCol w="1635545">
                  <a:extLst>
                    <a:ext uri="{9D8B030D-6E8A-4147-A177-3AD203B41FA5}">
                      <a16:colId xmlns:a16="http://schemas.microsoft.com/office/drawing/2014/main" val="2739413651"/>
                    </a:ext>
                  </a:extLst>
                </a:gridCol>
                <a:gridCol w="2832933">
                  <a:extLst>
                    <a:ext uri="{9D8B030D-6E8A-4147-A177-3AD203B41FA5}">
                      <a16:colId xmlns:a16="http://schemas.microsoft.com/office/drawing/2014/main" val="174406827"/>
                    </a:ext>
                  </a:extLst>
                </a:gridCol>
                <a:gridCol w="1180382">
                  <a:extLst>
                    <a:ext uri="{9D8B030D-6E8A-4147-A177-3AD203B41FA5}">
                      <a16:colId xmlns:a16="http://schemas.microsoft.com/office/drawing/2014/main" val="4203242771"/>
                    </a:ext>
                  </a:extLst>
                </a:gridCol>
                <a:gridCol w="1509681">
                  <a:extLst>
                    <a:ext uri="{9D8B030D-6E8A-4147-A177-3AD203B41FA5}">
                      <a16:colId xmlns:a16="http://schemas.microsoft.com/office/drawing/2014/main" val="956532915"/>
                    </a:ext>
                  </a:extLst>
                </a:gridCol>
              </a:tblGrid>
              <a:tr h="515446">
                <a:tc>
                  <a:txBody>
                    <a:bodyPr/>
                    <a:lstStyle/>
                    <a:p>
                      <a:pPr algn="ctr"/>
                      <a:r>
                        <a:rPr lang="es-ES" sz="1500"/>
                        <a:t>No.</a:t>
                      </a:r>
                    </a:p>
                  </a:txBody>
                  <a:tcPr anchor="ctr">
                    <a:solidFill>
                      <a:srgbClr val="A50021"/>
                    </a:solidFill>
                  </a:tcPr>
                </a:tc>
                <a:tc>
                  <a:txBody>
                    <a:bodyPr/>
                    <a:lstStyle/>
                    <a:p>
                      <a:pPr algn="ctr"/>
                      <a:r>
                        <a:rPr lang="es-ES" sz="1500"/>
                        <a:t>Descripción de Riesgo </a:t>
                      </a:r>
                    </a:p>
                  </a:txBody>
                  <a:tcPr anchor="ctr">
                    <a:solidFill>
                      <a:srgbClr val="A50021"/>
                    </a:solidFill>
                  </a:tcPr>
                </a:tc>
                <a:tc>
                  <a:txBody>
                    <a:bodyPr/>
                    <a:lstStyle/>
                    <a:p>
                      <a:pPr algn="ctr"/>
                      <a:r>
                        <a:rPr lang="es-ES" sz="1500"/>
                        <a:t>Factor de Riesgo priorizado</a:t>
                      </a:r>
                    </a:p>
                  </a:txBody>
                  <a:tcPr anchor="ctr">
                    <a:solidFill>
                      <a:srgbClr val="A50021"/>
                    </a:solidFill>
                  </a:tcPr>
                </a:tc>
                <a:tc>
                  <a:txBody>
                    <a:bodyPr/>
                    <a:lstStyle/>
                    <a:p>
                      <a:pPr algn="ctr"/>
                      <a:r>
                        <a:rPr lang="es-ES" sz="1500"/>
                        <a:t>Actividad de Control </a:t>
                      </a:r>
                    </a:p>
                  </a:txBody>
                  <a:tcPr anchor="ctr">
                    <a:solidFill>
                      <a:srgbClr val="A50021"/>
                    </a:solidFill>
                  </a:tcPr>
                </a:tc>
                <a:tc>
                  <a:txBody>
                    <a:bodyPr/>
                    <a:lstStyle/>
                    <a:p>
                      <a:pPr algn="ctr"/>
                      <a:r>
                        <a:rPr lang="es-ES" sz="1500"/>
                        <a:t>UA Responsable </a:t>
                      </a:r>
                    </a:p>
                  </a:txBody>
                  <a:tcPr anchor="ctr">
                    <a:solidFill>
                      <a:srgbClr val="A50021"/>
                    </a:solidFill>
                  </a:tcPr>
                </a:tc>
                <a:tc>
                  <a:txBody>
                    <a:bodyPr/>
                    <a:lstStyle/>
                    <a:p>
                      <a:pPr algn="ctr"/>
                      <a:r>
                        <a:rPr lang="es-ES" sz="1500"/>
                        <a:t>Avance</a:t>
                      </a:r>
                    </a:p>
                  </a:txBody>
                  <a:tcPr anchor="ctr">
                    <a:solidFill>
                      <a:srgbClr val="A50021"/>
                    </a:solidFill>
                  </a:tcPr>
                </a:tc>
                <a:extLst>
                  <a:ext uri="{0D108BD9-81ED-4DB2-BD59-A6C34878D82A}">
                    <a16:rowId xmlns:a16="http://schemas.microsoft.com/office/drawing/2014/main" val="1191851520"/>
                  </a:ext>
                </a:extLst>
              </a:tr>
              <a:tr h="904396">
                <a:tc>
                  <a:txBody>
                    <a:bodyPr/>
                    <a:lstStyle/>
                    <a:p>
                      <a:pPr lvl="0" algn="ctr">
                        <a:lnSpc>
                          <a:spcPct val="100000"/>
                        </a:lnSpc>
                        <a:spcBef>
                          <a:spcPts val="0"/>
                        </a:spcBef>
                        <a:spcAft>
                          <a:spcPts val="0"/>
                        </a:spcAft>
                        <a:buNone/>
                      </a:pPr>
                      <a:r>
                        <a:rPr lang="en-US"/>
                        <a:t>4</a:t>
                      </a:r>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Impresión de gráficos y material digital ejecutados de manera deficiente</a:t>
                      </a:r>
                      <a:endParaRPr lang="en-US"/>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Creación de páginas falsas que simulan ser plataformas oficiales de turismo de Sonora</a:t>
                      </a:r>
                      <a:endParaRPr lang="en-US"/>
                    </a:p>
                  </a:txBody>
                  <a:tcPr anchor="ctr"/>
                </a:tc>
                <a:tc>
                  <a:txBody>
                    <a:bodyPr/>
                    <a:lstStyle/>
                    <a:p>
                      <a:pPr lvl="0" algn="l">
                        <a:buNone/>
                      </a:pPr>
                      <a:r>
                        <a:rPr lang="es-ES" sz="1200" b="0" i="0" u="none" strike="noStrike" noProof="0">
                          <a:solidFill>
                            <a:srgbClr val="000000"/>
                          </a:solidFill>
                          <a:latin typeface="Calibri"/>
                        </a:rPr>
                        <a:t>Monitoreo activo de redes y sitios web para detectar fraudes, además de implementar campaña de concienciación para los turistas sobre como identificar fuentes oficiales y evitar caer en fraudes.</a:t>
                      </a:r>
                      <a:endParaRPr lang="en-US"/>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Dirección General de Creatividad e Imagen </a:t>
                      </a:r>
                      <a:endParaRPr lang="en-US"/>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Avance: 100%</a:t>
                      </a:r>
                      <a:endParaRPr lang="en-US"/>
                    </a:p>
                    <a:p>
                      <a:pPr lvl="0" algn="l">
                        <a:buNone/>
                      </a:pPr>
                      <a:endParaRPr lang="es-ES" sz="1200">
                        <a:solidFill>
                          <a:schemeClr val="tx1">
                            <a:lumMod val="75000"/>
                            <a:lumOff val="25000"/>
                          </a:schemeClr>
                        </a:solidFill>
                      </a:endParaRPr>
                    </a:p>
                  </a:txBody>
                  <a:tcPr anchor="ctr"/>
                </a:tc>
                <a:extLst>
                  <a:ext uri="{0D108BD9-81ED-4DB2-BD59-A6C34878D82A}">
                    <a16:rowId xmlns:a16="http://schemas.microsoft.com/office/drawing/2014/main" val="1144725155"/>
                  </a:ext>
                </a:extLst>
              </a:tr>
            </a:tbl>
          </a:graphicData>
        </a:graphic>
      </p:graphicFrame>
      <p:sp>
        <p:nvSpPr>
          <p:cNvPr id="8" name="CuadroTexto 7">
            <a:extLst>
              <a:ext uri="{FF2B5EF4-FFF2-40B4-BE49-F238E27FC236}">
                <a16:creationId xmlns:a16="http://schemas.microsoft.com/office/drawing/2014/main" id="{9ED3AA2E-3ED6-C336-0854-ABA2978E7557}"/>
              </a:ext>
            </a:extLst>
          </p:cNvPr>
          <p:cNvSpPr txBox="1"/>
          <p:nvPr/>
        </p:nvSpPr>
        <p:spPr>
          <a:xfrm>
            <a:off x="2040469" y="272915"/>
            <a:ext cx="419162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Primera Sesión Ordinaria al 4to. Trimestre 2025</a:t>
            </a:r>
          </a:p>
        </p:txBody>
      </p:sp>
    </p:spTree>
    <p:extLst>
      <p:ext uri="{BB962C8B-B14F-4D97-AF65-F5344CB8AC3E}">
        <p14:creationId xmlns:p14="http://schemas.microsoft.com/office/powerpoint/2010/main" val="42650019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303FAD-38C8-1C07-4DD7-A18CC95835DD}"/>
            </a:ext>
          </a:extLst>
        </p:cNvPr>
        <p:cNvGrpSpPr/>
        <p:nvPr/>
      </p:nvGrpSpPr>
      <p:grpSpPr>
        <a:xfrm>
          <a:off x="0" y="0"/>
          <a:ext cx="0" cy="0"/>
          <a:chOff x="0" y="0"/>
          <a:chExt cx="0" cy="0"/>
        </a:xfrm>
      </p:grpSpPr>
      <p:grpSp>
        <p:nvGrpSpPr>
          <p:cNvPr id="16" name="Grupo 15">
            <a:extLst>
              <a:ext uri="{FF2B5EF4-FFF2-40B4-BE49-F238E27FC236}">
                <a16:creationId xmlns:a16="http://schemas.microsoft.com/office/drawing/2014/main" id="{A41BFB7F-F1D9-4794-C090-F8DE25BCA863}"/>
              </a:ext>
            </a:extLst>
          </p:cNvPr>
          <p:cNvGrpSpPr/>
          <p:nvPr/>
        </p:nvGrpSpPr>
        <p:grpSpPr>
          <a:xfrm>
            <a:off x="312691" y="259274"/>
            <a:ext cx="11565257" cy="813283"/>
            <a:chOff x="346289" y="284341"/>
            <a:chExt cx="11565257" cy="813283"/>
          </a:xfrm>
        </p:grpSpPr>
        <p:cxnSp>
          <p:nvCxnSpPr>
            <p:cNvPr id="18" name="Conector recto 17">
              <a:extLst>
                <a:ext uri="{FF2B5EF4-FFF2-40B4-BE49-F238E27FC236}">
                  <a16:creationId xmlns:a16="http://schemas.microsoft.com/office/drawing/2014/main" id="{A7E7FED7-2D30-37FF-8FCB-8D0ACB6A9A5E}"/>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77B9FCB6-2956-C8B0-B6F7-F46ACC4D988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pic>
        <p:nvPicPr>
          <p:cNvPr id="3" name="Imagen 2">
            <a:extLst>
              <a:ext uri="{FF2B5EF4-FFF2-40B4-BE49-F238E27FC236}">
                <a16:creationId xmlns:a16="http://schemas.microsoft.com/office/drawing/2014/main" id="{5F89AE59-9187-BCA4-90C6-B3E483B09B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5" name="Google Shape;364;p19">
            <a:extLst>
              <a:ext uri="{FF2B5EF4-FFF2-40B4-BE49-F238E27FC236}">
                <a16:creationId xmlns:a16="http://schemas.microsoft.com/office/drawing/2014/main" id="{716240DC-7C18-9319-241F-4BAA5F7C30E2}"/>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sp>
        <p:nvSpPr>
          <p:cNvPr id="6" name="Google Shape;364;p19">
            <a:extLst>
              <a:ext uri="{FF2B5EF4-FFF2-40B4-BE49-F238E27FC236}">
                <a16:creationId xmlns:a16="http://schemas.microsoft.com/office/drawing/2014/main" id="{49AB421E-5582-FD5F-EE04-5E3E12F43699}"/>
              </a:ext>
            </a:extLst>
          </p:cNvPr>
          <p:cNvSpPr txBox="1"/>
          <p:nvPr/>
        </p:nvSpPr>
        <p:spPr>
          <a:xfrm>
            <a:off x="3271077" y="1065233"/>
            <a:ext cx="56498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tx1">
                    <a:lumMod val="75000"/>
                    <a:lumOff val="25000"/>
                  </a:schemeClr>
                </a:solidFill>
                <a:ea typeface="Fira Sans"/>
                <a:cs typeface="Fira Sans"/>
                <a:sym typeface="Fira Sans"/>
              </a:rPr>
              <a:t>Avance por Acciones de Control del PTAR 2025</a:t>
            </a:r>
          </a:p>
        </p:txBody>
      </p:sp>
      <p:graphicFrame>
        <p:nvGraphicFramePr>
          <p:cNvPr id="7" name="Tabla 6">
            <a:extLst>
              <a:ext uri="{FF2B5EF4-FFF2-40B4-BE49-F238E27FC236}">
                <a16:creationId xmlns:a16="http://schemas.microsoft.com/office/drawing/2014/main" id="{9D6F5331-A443-35D3-C911-556DF2CD0907}"/>
              </a:ext>
            </a:extLst>
          </p:cNvPr>
          <p:cNvGraphicFramePr>
            <a:graphicFrameLocks noGrp="1"/>
          </p:cNvGraphicFramePr>
          <p:nvPr>
            <p:extLst>
              <p:ext uri="{D42A27DB-BD31-4B8C-83A1-F6EECF244321}">
                <p14:modId xmlns:p14="http://schemas.microsoft.com/office/powerpoint/2010/main" val="983769413"/>
              </p:ext>
            </p:extLst>
          </p:nvPr>
        </p:nvGraphicFramePr>
        <p:xfrm>
          <a:off x="586170" y="1624460"/>
          <a:ext cx="10953826" cy="1772284"/>
        </p:xfrm>
        <a:graphic>
          <a:graphicData uri="http://schemas.openxmlformats.org/drawingml/2006/table">
            <a:tbl>
              <a:tblPr firstRow="1" bandRow="1">
                <a:tableStyleId>{7DF18680-E054-41AD-8BC1-D1AEF772440D}</a:tableStyleId>
              </a:tblPr>
              <a:tblGrid>
                <a:gridCol w="1078038">
                  <a:extLst>
                    <a:ext uri="{9D8B030D-6E8A-4147-A177-3AD203B41FA5}">
                      <a16:colId xmlns:a16="http://schemas.microsoft.com/office/drawing/2014/main" val="2921965913"/>
                    </a:ext>
                  </a:extLst>
                </a:gridCol>
                <a:gridCol w="1280160">
                  <a:extLst>
                    <a:ext uri="{9D8B030D-6E8A-4147-A177-3AD203B41FA5}">
                      <a16:colId xmlns:a16="http://schemas.microsoft.com/office/drawing/2014/main" val="1983931819"/>
                    </a:ext>
                  </a:extLst>
                </a:gridCol>
                <a:gridCol w="2184851">
                  <a:extLst>
                    <a:ext uri="{9D8B030D-6E8A-4147-A177-3AD203B41FA5}">
                      <a16:colId xmlns:a16="http://schemas.microsoft.com/office/drawing/2014/main" val="2739413651"/>
                    </a:ext>
                  </a:extLst>
                </a:gridCol>
                <a:gridCol w="2345670">
                  <a:extLst>
                    <a:ext uri="{9D8B030D-6E8A-4147-A177-3AD203B41FA5}">
                      <a16:colId xmlns:a16="http://schemas.microsoft.com/office/drawing/2014/main" val="174406827"/>
                    </a:ext>
                  </a:extLst>
                </a:gridCol>
                <a:gridCol w="1313575">
                  <a:extLst>
                    <a:ext uri="{9D8B030D-6E8A-4147-A177-3AD203B41FA5}">
                      <a16:colId xmlns:a16="http://schemas.microsoft.com/office/drawing/2014/main" val="4203242771"/>
                    </a:ext>
                  </a:extLst>
                </a:gridCol>
                <a:gridCol w="2751532">
                  <a:extLst>
                    <a:ext uri="{9D8B030D-6E8A-4147-A177-3AD203B41FA5}">
                      <a16:colId xmlns:a16="http://schemas.microsoft.com/office/drawing/2014/main" val="956532915"/>
                    </a:ext>
                  </a:extLst>
                </a:gridCol>
              </a:tblGrid>
              <a:tr h="489458">
                <a:tc>
                  <a:txBody>
                    <a:bodyPr/>
                    <a:lstStyle/>
                    <a:p>
                      <a:pPr algn="ctr"/>
                      <a:r>
                        <a:rPr lang="es-ES" sz="1500"/>
                        <a:t>No.</a:t>
                      </a:r>
                    </a:p>
                  </a:txBody>
                  <a:tcPr anchor="ctr">
                    <a:solidFill>
                      <a:srgbClr val="A50021"/>
                    </a:solidFill>
                  </a:tcPr>
                </a:tc>
                <a:tc>
                  <a:txBody>
                    <a:bodyPr/>
                    <a:lstStyle/>
                    <a:p>
                      <a:pPr algn="ctr"/>
                      <a:r>
                        <a:rPr lang="es-ES" sz="1500"/>
                        <a:t>Descripción de Riesgo </a:t>
                      </a:r>
                    </a:p>
                  </a:txBody>
                  <a:tcPr anchor="ctr">
                    <a:solidFill>
                      <a:srgbClr val="A50021"/>
                    </a:solidFill>
                  </a:tcPr>
                </a:tc>
                <a:tc>
                  <a:txBody>
                    <a:bodyPr/>
                    <a:lstStyle/>
                    <a:p>
                      <a:pPr algn="ctr"/>
                      <a:r>
                        <a:rPr lang="es-ES" sz="1500"/>
                        <a:t>Factor de Riesgo priorizado</a:t>
                      </a:r>
                    </a:p>
                  </a:txBody>
                  <a:tcPr anchor="ctr">
                    <a:solidFill>
                      <a:srgbClr val="A50021"/>
                    </a:solidFill>
                  </a:tcPr>
                </a:tc>
                <a:tc>
                  <a:txBody>
                    <a:bodyPr/>
                    <a:lstStyle/>
                    <a:p>
                      <a:pPr algn="ctr"/>
                      <a:r>
                        <a:rPr lang="es-ES" sz="1500"/>
                        <a:t>Actividad de Control </a:t>
                      </a:r>
                    </a:p>
                  </a:txBody>
                  <a:tcPr anchor="ctr">
                    <a:solidFill>
                      <a:srgbClr val="A50021"/>
                    </a:solidFill>
                  </a:tcPr>
                </a:tc>
                <a:tc>
                  <a:txBody>
                    <a:bodyPr/>
                    <a:lstStyle/>
                    <a:p>
                      <a:pPr algn="ctr"/>
                      <a:r>
                        <a:rPr lang="es-ES" sz="1500"/>
                        <a:t>UA Responsable </a:t>
                      </a:r>
                    </a:p>
                  </a:txBody>
                  <a:tcPr anchor="ctr">
                    <a:solidFill>
                      <a:srgbClr val="A50021"/>
                    </a:solidFill>
                  </a:tcPr>
                </a:tc>
                <a:tc>
                  <a:txBody>
                    <a:bodyPr/>
                    <a:lstStyle/>
                    <a:p>
                      <a:pPr algn="ctr"/>
                      <a:r>
                        <a:rPr lang="es-ES" sz="1500"/>
                        <a:t>Avance</a:t>
                      </a:r>
                    </a:p>
                  </a:txBody>
                  <a:tcPr anchor="ctr">
                    <a:solidFill>
                      <a:srgbClr val="A50021"/>
                    </a:solidFill>
                  </a:tcPr>
                </a:tc>
                <a:extLst>
                  <a:ext uri="{0D108BD9-81ED-4DB2-BD59-A6C34878D82A}">
                    <a16:rowId xmlns:a16="http://schemas.microsoft.com/office/drawing/2014/main" val="1191851520"/>
                  </a:ext>
                </a:extLst>
              </a:tr>
              <a:tr h="1223644">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5</a:t>
                      </a:r>
                    </a:p>
                  </a:txBody>
                  <a:tcPr/>
                </a:tc>
                <a:tc>
                  <a:txBody>
                    <a:bodyPr/>
                    <a:lstStyle/>
                    <a:p>
                      <a:pPr lvl="0" algn="l">
                        <a:lnSpc>
                          <a:spcPct val="100000"/>
                        </a:lnSpc>
                        <a:spcBef>
                          <a:spcPts val="0"/>
                        </a:spcBef>
                        <a:spcAft>
                          <a:spcPts val="0"/>
                        </a:spcAft>
                        <a:buNone/>
                      </a:pPr>
                      <a:r>
                        <a:rPr lang="es-ES" sz="1200" b="0" i="0" u="none" strike="noStrike" noProof="0">
                          <a:solidFill>
                            <a:srgbClr val="000000"/>
                          </a:solidFill>
                        </a:rPr>
                        <a:t>Crecimiento y desarrollo de MIPIMES promovido de manera deficiente</a:t>
                      </a:r>
                      <a:r>
                        <a:rPr lang="es-ES" sz="1200" b="0" i="0" u="none" strike="noStrike" noProof="0">
                          <a:solidFill>
                            <a:srgbClr val="000000"/>
                          </a:solidFill>
                          <a:latin typeface="Calibri"/>
                        </a:rPr>
                        <a:t>.</a:t>
                      </a:r>
                      <a:endParaRPr lang="en-US"/>
                    </a:p>
                  </a:txBody>
                  <a:tcPr/>
                </a:tc>
                <a:tc>
                  <a:txBody>
                    <a:bodyPr/>
                    <a:lstStyle/>
                    <a:p>
                      <a:pPr lvl="0" algn="l">
                        <a:lnSpc>
                          <a:spcPct val="100000"/>
                        </a:lnSpc>
                        <a:spcBef>
                          <a:spcPts val="0"/>
                        </a:spcBef>
                        <a:spcAft>
                          <a:spcPts val="0"/>
                        </a:spcAft>
                        <a:buNone/>
                      </a:pPr>
                      <a:r>
                        <a:rPr lang="es-ES" sz="1200" b="0" i="0" u="none" strike="noStrike" noProof="0">
                          <a:solidFill>
                            <a:srgbClr val="000000"/>
                          </a:solidFill>
                          <a:latin typeface="Calibri"/>
                        </a:rPr>
                        <a:t>Escasa coordinación interinstitucional y desconocimiento de la oferta académica y empresarial.</a:t>
                      </a:r>
                      <a:endParaRPr lang="en-US"/>
                    </a:p>
                    <a:p>
                      <a:pPr lvl="0" algn="l">
                        <a:buNone/>
                      </a:pPr>
                      <a:endParaRPr lang="es-ES" sz="1200" b="0" i="0" u="none" strike="noStrike" noProof="0">
                        <a:solidFill>
                          <a:srgbClr val="000000"/>
                        </a:solidFill>
                        <a:latin typeface="Calibri"/>
                      </a:endParaRPr>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Realización de capacitaciones con participación conjunta de MIPYMES, universidades y organismos empresariales para fortalecer redes de colaboración y transferencia de conocimiento.</a:t>
                      </a:r>
                      <a:endParaRPr lang="en-US"/>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Dirección General de Capacitación y Competitividad</a:t>
                      </a:r>
                      <a:endParaRPr lang="en-US"/>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Avance: 100%: Se llevaron a cabo capacitaciones con participación de instituciones académicas y sector privado. Se fortaleció la articulación institucional a través de espacios de aprendizaje conjunto</a:t>
                      </a:r>
                      <a:endParaRPr lang="en-US"/>
                    </a:p>
                  </a:txBody>
                  <a:tcPr/>
                </a:tc>
                <a:extLst>
                  <a:ext uri="{0D108BD9-81ED-4DB2-BD59-A6C34878D82A}">
                    <a16:rowId xmlns:a16="http://schemas.microsoft.com/office/drawing/2014/main" val="1549898921"/>
                  </a:ext>
                </a:extLst>
              </a:tr>
            </a:tbl>
          </a:graphicData>
        </a:graphic>
      </p:graphicFrame>
      <p:sp>
        <p:nvSpPr>
          <p:cNvPr id="8" name="CuadroTexto 7">
            <a:extLst>
              <a:ext uri="{FF2B5EF4-FFF2-40B4-BE49-F238E27FC236}">
                <a16:creationId xmlns:a16="http://schemas.microsoft.com/office/drawing/2014/main" id="{9F08CE94-D5B4-8737-D227-23F62A520DD1}"/>
              </a:ext>
            </a:extLst>
          </p:cNvPr>
          <p:cNvSpPr txBox="1"/>
          <p:nvPr/>
        </p:nvSpPr>
        <p:spPr>
          <a:xfrm>
            <a:off x="2040469" y="272915"/>
            <a:ext cx="419162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Primera Sesión Ordinaria al 4to. Trimestre 2025</a:t>
            </a:r>
          </a:p>
        </p:txBody>
      </p:sp>
    </p:spTree>
    <p:extLst>
      <p:ext uri="{BB962C8B-B14F-4D97-AF65-F5344CB8AC3E}">
        <p14:creationId xmlns:p14="http://schemas.microsoft.com/office/powerpoint/2010/main" val="2575883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10A5C30F-185D-413F-9005-B41DD0FA0924}"/>
              </a:ext>
            </a:extLst>
          </p:cNvPr>
          <p:cNvSpPr>
            <a:spLocks noGrp="1"/>
          </p:cNvSpPr>
          <p:nvPr>
            <p:ph type="ctrTitle"/>
          </p:nvPr>
        </p:nvSpPr>
        <p:spPr>
          <a:xfrm>
            <a:off x="571990" y="3484867"/>
            <a:ext cx="4828608" cy="948152"/>
          </a:xfrm>
        </p:spPr>
        <p:txBody>
          <a:bodyPr rtlCol="0">
            <a:normAutofit fontScale="90000"/>
          </a:bodyPr>
          <a:lstStyle/>
          <a:p>
            <a:pPr algn="ctr"/>
            <a:r>
              <a:rPr lang="es-MX" sz="4400" b="1" noProof="0">
                <a:latin typeface="+mj-lt"/>
              </a:rPr>
              <a:t>VERIFICACIÓN Y DECLARACIÓN DEL QUÓRUM LEGAL</a:t>
            </a:r>
          </a:p>
        </p:txBody>
      </p:sp>
      <p:sp>
        <p:nvSpPr>
          <p:cNvPr id="46" name="CuadroTexto 45">
            <a:extLst>
              <a:ext uri="{FF2B5EF4-FFF2-40B4-BE49-F238E27FC236}">
                <a16:creationId xmlns:a16="http://schemas.microsoft.com/office/drawing/2014/main" id="{D31C5A5A-EF56-5FE3-3809-DA22965A651F}"/>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MX" noProof="0"/>
          </a:p>
        </p:txBody>
      </p:sp>
      <p:sp>
        <p:nvSpPr>
          <p:cNvPr id="48" name="CuadroTexto 47">
            <a:extLst>
              <a:ext uri="{FF2B5EF4-FFF2-40B4-BE49-F238E27FC236}">
                <a16:creationId xmlns:a16="http://schemas.microsoft.com/office/drawing/2014/main" id="{7F94CD8B-1809-1656-5D75-1675395410FB}"/>
              </a:ext>
            </a:extLst>
          </p:cNvPr>
          <p:cNvSpPr txBox="1"/>
          <p:nvPr/>
        </p:nvSpPr>
        <p:spPr>
          <a:xfrm>
            <a:off x="5026830" y="1623717"/>
            <a:ext cx="2418512" cy="646331"/>
          </a:xfrm>
          <a:prstGeom prst="rect">
            <a:avLst/>
          </a:prstGeom>
          <a:solidFill>
            <a:schemeClr val="bg1"/>
          </a:solidFill>
        </p:spPr>
        <p:txBody>
          <a:bodyPr wrap="square" rtlCol="0">
            <a:spAutoFit/>
          </a:bodyPr>
          <a:lstStyle/>
          <a:p>
            <a:r>
              <a:rPr lang="es-MX" noProof="0">
                <a:solidFill>
                  <a:schemeClr val="bg1"/>
                </a:solidFill>
              </a:rPr>
              <a:t>Dg</a:t>
            </a:r>
          </a:p>
          <a:p>
            <a:endParaRPr lang="es-MX" noProof="0"/>
          </a:p>
        </p:txBody>
      </p:sp>
      <p:grpSp>
        <p:nvGrpSpPr>
          <p:cNvPr id="47" name="Grupo 46">
            <a:extLst>
              <a:ext uri="{FF2B5EF4-FFF2-40B4-BE49-F238E27FC236}">
                <a16:creationId xmlns:a16="http://schemas.microsoft.com/office/drawing/2014/main" id="{4059C08D-1463-8C16-27F4-DC5B4D42AE0F}"/>
              </a:ext>
            </a:extLst>
          </p:cNvPr>
          <p:cNvGrpSpPr/>
          <p:nvPr/>
        </p:nvGrpSpPr>
        <p:grpSpPr>
          <a:xfrm>
            <a:off x="5707575" y="1415150"/>
            <a:ext cx="5740713" cy="4397520"/>
            <a:chOff x="6380286" y="1284994"/>
            <a:chExt cx="5342693" cy="4562910"/>
          </a:xfrm>
        </p:grpSpPr>
        <p:grpSp>
          <p:nvGrpSpPr>
            <p:cNvPr id="99" name="Grupo 98">
              <a:extLst>
                <a:ext uri="{FF2B5EF4-FFF2-40B4-BE49-F238E27FC236}">
                  <a16:creationId xmlns:a16="http://schemas.microsoft.com/office/drawing/2014/main" id="{DFE6E277-43DD-488F-FE45-624EE74D1FE8}"/>
                </a:ext>
              </a:extLst>
            </p:cNvPr>
            <p:cNvGrpSpPr/>
            <p:nvPr/>
          </p:nvGrpSpPr>
          <p:grpSpPr>
            <a:xfrm>
              <a:off x="6380286" y="1284994"/>
              <a:ext cx="5342692" cy="4562910"/>
              <a:chOff x="5782782" y="871964"/>
              <a:chExt cx="5342692" cy="4562910"/>
            </a:xfrm>
          </p:grpSpPr>
          <p:grpSp>
            <p:nvGrpSpPr>
              <p:cNvPr id="9" name="Google Shape;314;p19">
                <a:extLst>
                  <a:ext uri="{FF2B5EF4-FFF2-40B4-BE49-F238E27FC236}">
                    <a16:creationId xmlns:a16="http://schemas.microsoft.com/office/drawing/2014/main" id="{3E161192-BD73-B247-D7C7-DA2F7EE8EB50}"/>
                  </a:ext>
                </a:extLst>
              </p:cNvPr>
              <p:cNvGrpSpPr/>
              <p:nvPr/>
            </p:nvGrpSpPr>
            <p:grpSpPr>
              <a:xfrm>
                <a:off x="5791231" y="1807422"/>
                <a:ext cx="1481442" cy="3627452"/>
                <a:chOff x="6376901" y="1398224"/>
                <a:chExt cx="1000804" cy="2996609"/>
              </a:xfrm>
            </p:grpSpPr>
            <p:sp>
              <p:nvSpPr>
                <p:cNvPr id="11" name="Google Shape;315;p19">
                  <a:extLst>
                    <a:ext uri="{FF2B5EF4-FFF2-40B4-BE49-F238E27FC236}">
                      <a16:creationId xmlns:a16="http://schemas.microsoft.com/office/drawing/2014/main" id="{CD130136-B8B5-BB56-48AB-7AF8032155C7}"/>
                    </a:ext>
                  </a:extLst>
                </p:cNvPr>
                <p:cNvSpPr/>
                <p:nvPr/>
              </p:nvSpPr>
              <p:spPr>
                <a:xfrm rot="5400000">
                  <a:off x="6730272" y="3277743"/>
                  <a:ext cx="419775" cy="420903"/>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2" name="Google Shape;316;p19">
                  <a:extLst>
                    <a:ext uri="{FF2B5EF4-FFF2-40B4-BE49-F238E27FC236}">
                      <a16:creationId xmlns:a16="http://schemas.microsoft.com/office/drawing/2014/main" id="{D2399E85-B686-697A-D5A9-3E4301E30876}"/>
                    </a:ext>
                  </a:extLst>
                </p:cNvPr>
                <p:cNvSpPr/>
                <p:nvPr/>
              </p:nvSpPr>
              <p:spPr>
                <a:xfrm rot="-5400000" flipH="1">
                  <a:off x="6674918" y="3126093"/>
                  <a:ext cx="618289" cy="724241"/>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5" y="42750"/>
                      </a:cubicBezTo>
                      <a:lnTo>
                        <a:pt x="20935" y="50957"/>
                      </a:lnTo>
                      <a:lnTo>
                        <a:pt x="22691" y="50942"/>
                      </a:lnTo>
                      <a:lnTo>
                        <a:pt x="22691" y="43610"/>
                      </a:lnTo>
                      <a:cubicBezTo>
                        <a:pt x="34312" y="43147"/>
                        <a:pt x="43626" y="33547"/>
                        <a:pt x="43626" y="21814"/>
                      </a:cubicBezTo>
                      <a:cubicBezTo>
                        <a:pt x="43626" y="9785"/>
                        <a:pt x="33841" y="0"/>
                        <a:pt x="2181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3" name="Google Shape;317;p19">
                  <a:extLst>
                    <a:ext uri="{FF2B5EF4-FFF2-40B4-BE49-F238E27FC236}">
                      <a16:creationId xmlns:a16="http://schemas.microsoft.com/office/drawing/2014/main" id="{A8687A59-E1FE-3E75-78E4-54B585907E18}"/>
                    </a:ext>
                  </a:extLst>
                </p:cNvPr>
                <p:cNvSpPr/>
                <p:nvPr/>
              </p:nvSpPr>
              <p:spPr>
                <a:xfrm rot="5400000">
                  <a:off x="6730301" y="2684128"/>
                  <a:ext cx="419719" cy="420903"/>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4" name="Google Shape;318;p19">
                  <a:extLst>
                    <a:ext uri="{FF2B5EF4-FFF2-40B4-BE49-F238E27FC236}">
                      <a16:creationId xmlns:a16="http://schemas.microsoft.com/office/drawing/2014/main" id="{9E6ADFF9-8528-A2DB-6F01-122628675653}"/>
                    </a:ext>
                  </a:extLst>
                </p:cNvPr>
                <p:cNvSpPr/>
                <p:nvPr/>
              </p:nvSpPr>
              <p:spPr>
                <a:xfrm rot="-5400000" flipH="1">
                  <a:off x="6674883" y="2532485"/>
                  <a:ext cx="618360" cy="724241"/>
                </a:xfrm>
                <a:custGeom>
                  <a:avLst/>
                  <a:gdLst/>
                  <a:ahLst/>
                  <a:cxnLst/>
                  <a:rect l="l" t="t" r="r" b="b"/>
                  <a:pathLst>
                    <a:path w="43631" h="50958" extrusionOk="0">
                      <a:moveTo>
                        <a:pt x="21816" y="0"/>
                      </a:moveTo>
                      <a:cubicBezTo>
                        <a:pt x="9786" y="0"/>
                        <a:pt x="1" y="9788"/>
                        <a:pt x="1" y="21814"/>
                      </a:cubicBezTo>
                      <a:cubicBezTo>
                        <a:pt x="12" y="22289"/>
                        <a:pt x="402" y="22672"/>
                        <a:pt x="880" y="22672"/>
                      </a:cubicBezTo>
                      <a:cubicBezTo>
                        <a:pt x="1355" y="22672"/>
                        <a:pt x="1745" y="22289"/>
                        <a:pt x="1756" y="21814"/>
                      </a:cubicBezTo>
                      <a:cubicBezTo>
                        <a:pt x="1756" y="10757"/>
                        <a:pt x="10754" y="1755"/>
                        <a:pt x="21812" y="1755"/>
                      </a:cubicBezTo>
                      <a:cubicBezTo>
                        <a:pt x="32869" y="1755"/>
                        <a:pt x="41871" y="10753"/>
                        <a:pt x="41871" y="21814"/>
                      </a:cubicBezTo>
                      <a:cubicBezTo>
                        <a:pt x="41871" y="32872"/>
                        <a:pt x="32873" y="41870"/>
                        <a:pt x="21816" y="41870"/>
                      </a:cubicBezTo>
                      <a:cubicBezTo>
                        <a:pt x="21329" y="41870"/>
                        <a:pt x="20936" y="42263"/>
                        <a:pt x="20936" y="42750"/>
                      </a:cubicBezTo>
                      <a:lnTo>
                        <a:pt x="20936" y="50957"/>
                      </a:lnTo>
                      <a:lnTo>
                        <a:pt x="22691" y="50942"/>
                      </a:lnTo>
                      <a:lnTo>
                        <a:pt x="22691" y="43610"/>
                      </a:lnTo>
                      <a:cubicBezTo>
                        <a:pt x="34317" y="43147"/>
                        <a:pt x="43630" y="33547"/>
                        <a:pt x="43627" y="21814"/>
                      </a:cubicBezTo>
                      <a:cubicBezTo>
                        <a:pt x="43627" y="9785"/>
                        <a:pt x="33842" y="0"/>
                        <a:pt x="2181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5" name="Google Shape;319;p19">
                  <a:extLst>
                    <a:ext uri="{FF2B5EF4-FFF2-40B4-BE49-F238E27FC236}">
                      <a16:creationId xmlns:a16="http://schemas.microsoft.com/office/drawing/2014/main" id="{37FD484B-88BA-D433-D2B9-56FB8D9CDC6C}"/>
                    </a:ext>
                  </a:extLst>
                </p:cNvPr>
                <p:cNvSpPr/>
                <p:nvPr/>
              </p:nvSpPr>
              <p:spPr>
                <a:xfrm rot="5400000">
                  <a:off x="6730272" y="2090527"/>
                  <a:ext cx="419775" cy="420903"/>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6" name="Google Shape;320;p19">
                  <a:extLst>
                    <a:ext uri="{FF2B5EF4-FFF2-40B4-BE49-F238E27FC236}">
                      <a16:creationId xmlns:a16="http://schemas.microsoft.com/office/drawing/2014/main" id="{F5CA5550-A504-50D9-6556-77A0CDAD0265}"/>
                    </a:ext>
                  </a:extLst>
                </p:cNvPr>
                <p:cNvSpPr/>
                <p:nvPr/>
              </p:nvSpPr>
              <p:spPr>
                <a:xfrm rot="-5400000" flipH="1">
                  <a:off x="6674918" y="1938877"/>
                  <a:ext cx="618289" cy="724241"/>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6" y="42750"/>
                      </a:cubicBezTo>
                      <a:lnTo>
                        <a:pt x="20936" y="50957"/>
                      </a:lnTo>
                      <a:lnTo>
                        <a:pt x="22691" y="50942"/>
                      </a:lnTo>
                      <a:lnTo>
                        <a:pt x="22691" y="43610"/>
                      </a:lnTo>
                      <a:cubicBezTo>
                        <a:pt x="34312" y="43147"/>
                        <a:pt x="43626" y="33547"/>
                        <a:pt x="43626" y="21814"/>
                      </a:cubicBezTo>
                      <a:cubicBezTo>
                        <a:pt x="43626" y="9785"/>
                        <a:pt x="33841" y="0"/>
                        <a:pt x="2181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7" name="Google Shape;321;p19">
                  <a:extLst>
                    <a:ext uri="{FF2B5EF4-FFF2-40B4-BE49-F238E27FC236}">
                      <a16:creationId xmlns:a16="http://schemas.microsoft.com/office/drawing/2014/main" id="{B24193F5-722A-6BD8-8922-FA076379145B}"/>
                    </a:ext>
                  </a:extLst>
                </p:cNvPr>
                <p:cNvSpPr/>
                <p:nvPr/>
              </p:nvSpPr>
              <p:spPr>
                <a:xfrm rot="5400000">
                  <a:off x="6730301" y="1496911"/>
                  <a:ext cx="419719" cy="420903"/>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8" name="Google Shape;322;p19">
                  <a:extLst>
                    <a:ext uri="{FF2B5EF4-FFF2-40B4-BE49-F238E27FC236}">
                      <a16:creationId xmlns:a16="http://schemas.microsoft.com/office/drawing/2014/main" id="{928B9B67-CDC3-6C51-1966-5E5D8C295A51}"/>
                    </a:ext>
                  </a:extLst>
                </p:cNvPr>
                <p:cNvSpPr/>
                <p:nvPr/>
              </p:nvSpPr>
              <p:spPr>
                <a:xfrm rot="-5400000" flipH="1">
                  <a:off x="6674890" y="1345276"/>
                  <a:ext cx="618346" cy="724241"/>
                </a:xfrm>
                <a:custGeom>
                  <a:avLst/>
                  <a:gdLst/>
                  <a:ahLst/>
                  <a:cxnLst/>
                  <a:rect l="l" t="t" r="r" b="b"/>
                  <a:pathLst>
                    <a:path w="43630" h="50958" extrusionOk="0">
                      <a:moveTo>
                        <a:pt x="21815" y="0"/>
                      </a:moveTo>
                      <a:cubicBezTo>
                        <a:pt x="9785" y="0"/>
                        <a:pt x="0" y="9788"/>
                        <a:pt x="0" y="21814"/>
                      </a:cubicBezTo>
                      <a:cubicBezTo>
                        <a:pt x="11" y="22289"/>
                        <a:pt x="401" y="22672"/>
                        <a:pt x="879" y="22672"/>
                      </a:cubicBezTo>
                      <a:cubicBezTo>
                        <a:pt x="1354" y="22672"/>
                        <a:pt x="1744" y="22289"/>
                        <a:pt x="1755" y="21814"/>
                      </a:cubicBezTo>
                      <a:cubicBezTo>
                        <a:pt x="1755" y="10757"/>
                        <a:pt x="10753" y="1755"/>
                        <a:pt x="21811" y="1755"/>
                      </a:cubicBezTo>
                      <a:cubicBezTo>
                        <a:pt x="32869" y="1755"/>
                        <a:pt x="41870" y="10753"/>
                        <a:pt x="41870" y="21814"/>
                      </a:cubicBezTo>
                      <a:cubicBezTo>
                        <a:pt x="41870" y="32872"/>
                        <a:pt x="32872" y="41870"/>
                        <a:pt x="21815" y="41870"/>
                      </a:cubicBezTo>
                      <a:cubicBezTo>
                        <a:pt x="21329" y="41870"/>
                        <a:pt x="20935" y="42263"/>
                        <a:pt x="20935" y="42750"/>
                      </a:cubicBezTo>
                      <a:lnTo>
                        <a:pt x="20935" y="50957"/>
                      </a:lnTo>
                      <a:lnTo>
                        <a:pt x="22694" y="50942"/>
                      </a:lnTo>
                      <a:lnTo>
                        <a:pt x="22694" y="43610"/>
                      </a:lnTo>
                      <a:cubicBezTo>
                        <a:pt x="34316" y="43147"/>
                        <a:pt x="43629" y="33547"/>
                        <a:pt x="43626" y="21814"/>
                      </a:cubicBezTo>
                      <a:cubicBezTo>
                        <a:pt x="43626" y="9785"/>
                        <a:pt x="33841" y="0"/>
                        <a:pt x="2181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9" name="Google Shape;323;p19">
                  <a:extLst>
                    <a:ext uri="{FF2B5EF4-FFF2-40B4-BE49-F238E27FC236}">
                      <a16:creationId xmlns:a16="http://schemas.microsoft.com/office/drawing/2014/main" id="{03D3F020-2C1F-C2BA-083F-75C0534F57A0}"/>
                    </a:ext>
                  </a:extLst>
                </p:cNvPr>
                <p:cNvSpPr/>
                <p:nvPr/>
              </p:nvSpPr>
              <p:spPr>
                <a:xfrm rot="5400000">
                  <a:off x="6730301" y="3875175"/>
                  <a:ext cx="419719" cy="420903"/>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0" name="Google Shape;324;p19">
                  <a:extLst>
                    <a:ext uri="{FF2B5EF4-FFF2-40B4-BE49-F238E27FC236}">
                      <a16:creationId xmlns:a16="http://schemas.microsoft.com/office/drawing/2014/main" id="{CAD4E9EA-E20C-779A-398A-9D9CF73B7001}"/>
                    </a:ext>
                  </a:extLst>
                </p:cNvPr>
                <p:cNvSpPr/>
                <p:nvPr/>
              </p:nvSpPr>
              <p:spPr>
                <a:xfrm rot="-5400000" flipH="1">
                  <a:off x="6674883" y="3723532"/>
                  <a:ext cx="618360" cy="724241"/>
                </a:xfrm>
                <a:custGeom>
                  <a:avLst/>
                  <a:gdLst/>
                  <a:ahLst/>
                  <a:cxnLst/>
                  <a:rect l="l" t="t" r="r" b="b"/>
                  <a:pathLst>
                    <a:path w="43631" h="50958" extrusionOk="0">
                      <a:moveTo>
                        <a:pt x="21816" y="0"/>
                      </a:moveTo>
                      <a:cubicBezTo>
                        <a:pt x="9786" y="0"/>
                        <a:pt x="1" y="9788"/>
                        <a:pt x="1" y="21814"/>
                      </a:cubicBezTo>
                      <a:cubicBezTo>
                        <a:pt x="12" y="22289"/>
                        <a:pt x="402" y="22672"/>
                        <a:pt x="880" y="22672"/>
                      </a:cubicBezTo>
                      <a:cubicBezTo>
                        <a:pt x="1355" y="22672"/>
                        <a:pt x="1745" y="22289"/>
                        <a:pt x="1756" y="21814"/>
                      </a:cubicBezTo>
                      <a:cubicBezTo>
                        <a:pt x="1756" y="10757"/>
                        <a:pt x="10754" y="1755"/>
                        <a:pt x="21812" y="1755"/>
                      </a:cubicBezTo>
                      <a:cubicBezTo>
                        <a:pt x="32869" y="1755"/>
                        <a:pt x="41871" y="10753"/>
                        <a:pt x="41871" y="21814"/>
                      </a:cubicBezTo>
                      <a:cubicBezTo>
                        <a:pt x="41871" y="32872"/>
                        <a:pt x="32873" y="41870"/>
                        <a:pt x="21816" y="41870"/>
                      </a:cubicBezTo>
                      <a:cubicBezTo>
                        <a:pt x="21329" y="41870"/>
                        <a:pt x="20936" y="42263"/>
                        <a:pt x="20936" y="42750"/>
                      </a:cubicBezTo>
                      <a:lnTo>
                        <a:pt x="20936" y="50957"/>
                      </a:lnTo>
                      <a:lnTo>
                        <a:pt x="22691" y="50942"/>
                      </a:lnTo>
                      <a:lnTo>
                        <a:pt x="22691" y="43610"/>
                      </a:lnTo>
                      <a:cubicBezTo>
                        <a:pt x="34317" y="43147"/>
                        <a:pt x="43630" y="33547"/>
                        <a:pt x="43627" y="21814"/>
                      </a:cubicBezTo>
                      <a:cubicBezTo>
                        <a:pt x="43627" y="9785"/>
                        <a:pt x="33842" y="0"/>
                        <a:pt x="2181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1" name="Google Shape;325;p19">
                  <a:extLst>
                    <a:ext uri="{FF2B5EF4-FFF2-40B4-BE49-F238E27FC236}">
                      <a16:creationId xmlns:a16="http://schemas.microsoft.com/office/drawing/2014/main" id="{516C2B33-1186-9C60-4404-75118A3EDD21}"/>
                    </a:ext>
                  </a:extLst>
                </p:cNvPr>
                <p:cNvSpPr/>
                <p:nvPr/>
              </p:nvSpPr>
              <p:spPr>
                <a:xfrm rot="-5400000" flipH="1">
                  <a:off x="7243140" y="16581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2" name="Google Shape;326;p19">
                  <a:extLst>
                    <a:ext uri="{FF2B5EF4-FFF2-40B4-BE49-F238E27FC236}">
                      <a16:creationId xmlns:a16="http://schemas.microsoft.com/office/drawing/2014/main" id="{42131B4C-C09F-C4C2-2AAC-5BBC9599D969}"/>
                    </a:ext>
                  </a:extLst>
                </p:cNvPr>
                <p:cNvSpPr/>
                <p:nvPr/>
              </p:nvSpPr>
              <p:spPr>
                <a:xfrm rot="-5400000" flipH="1">
                  <a:off x="7242490" y="22517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3" name="Google Shape;327;p19">
                  <a:extLst>
                    <a:ext uri="{FF2B5EF4-FFF2-40B4-BE49-F238E27FC236}">
                      <a16:creationId xmlns:a16="http://schemas.microsoft.com/office/drawing/2014/main" id="{9C40DA17-EB77-CDEF-8B2A-4A71EBEA7229}"/>
                    </a:ext>
                  </a:extLst>
                </p:cNvPr>
                <p:cNvSpPr/>
                <p:nvPr/>
              </p:nvSpPr>
              <p:spPr>
                <a:xfrm rot="-5400000" flipH="1">
                  <a:off x="7241840" y="28453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4" name="Google Shape;328;p19">
                  <a:extLst>
                    <a:ext uri="{FF2B5EF4-FFF2-40B4-BE49-F238E27FC236}">
                      <a16:creationId xmlns:a16="http://schemas.microsoft.com/office/drawing/2014/main" id="{D23320A0-C5CB-C422-C94A-D7A9478D647A}"/>
                    </a:ext>
                  </a:extLst>
                </p:cNvPr>
                <p:cNvSpPr/>
                <p:nvPr/>
              </p:nvSpPr>
              <p:spPr>
                <a:xfrm rot="-5400000" flipH="1">
                  <a:off x="7241190" y="34389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5" name="Google Shape;329;p19">
                  <a:extLst>
                    <a:ext uri="{FF2B5EF4-FFF2-40B4-BE49-F238E27FC236}">
                      <a16:creationId xmlns:a16="http://schemas.microsoft.com/office/drawing/2014/main" id="{178DD0CA-1764-0BB4-EA9F-EFFA541C6596}"/>
                    </a:ext>
                  </a:extLst>
                </p:cNvPr>
                <p:cNvSpPr/>
                <p:nvPr/>
              </p:nvSpPr>
              <p:spPr>
                <a:xfrm rot="-5400000" flipH="1">
                  <a:off x="7241190" y="4036358"/>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nvGrpSpPr>
                <p:cNvPr id="26" name="Google Shape;330;p19">
                  <a:extLst>
                    <a:ext uri="{FF2B5EF4-FFF2-40B4-BE49-F238E27FC236}">
                      <a16:creationId xmlns:a16="http://schemas.microsoft.com/office/drawing/2014/main" id="{7C5FEFE6-0CB4-ED9B-BA96-4F2DACAF3E5D}"/>
                    </a:ext>
                  </a:extLst>
                </p:cNvPr>
                <p:cNvGrpSpPr/>
                <p:nvPr/>
              </p:nvGrpSpPr>
              <p:grpSpPr>
                <a:xfrm rot="-5400000" flipH="1">
                  <a:off x="5259632" y="2796633"/>
                  <a:ext cx="2500852" cy="266313"/>
                  <a:chOff x="2373076" y="2102764"/>
                  <a:chExt cx="4452287" cy="476663"/>
                </a:xfrm>
              </p:grpSpPr>
              <p:sp>
                <p:nvSpPr>
                  <p:cNvPr id="30" name="Google Shape;331;p19">
                    <a:extLst>
                      <a:ext uri="{FF2B5EF4-FFF2-40B4-BE49-F238E27FC236}">
                        <a16:creationId xmlns:a16="http://schemas.microsoft.com/office/drawing/2014/main" id="{A5882202-79D3-43E6-3A39-5A29D9789456}"/>
                      </a:ext>
                    </a:extLst>
                  </p:cNvPr>
                  <p:cNvSpPr/>
                  <p:nvPr/>
                </p:nvSpPr>
                <p:spPr>
                  <a:xfrm>
                    <a:off x="6381300" y="2135565"/>
                    <a:ext cx="440945" cy="354172"/>
                  </a:xfrm>
                  <a:prstGeom prst="arc">
                    <a:avLst>
                      <a:gd name="adj1" fmla="val 16200000"/>
                      <a:gd name="adj2" fmla="val 406142"/>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lang="es-MX" noProof="0"/>
                  </a:p>
                </p:txBody>
              </p:sp>
              <p:cxnSp>
                <p:nvCxnSpPr>
                  <p:cNvPr id="33" name="Google Shape;334;p19">
                    <a:extLst>
                      <a:ext uri="{FF2B5EF4-FFF2-40B4-BE49-F238E27FC236}">
                        <a16:creationId xmlns:a16="http://schemas.microsoft.com/office/drawing/2014/main" id="{C2BBC984-4EA5-0590-8356-18568D3EFE2C}"/>
                      </a:ext>
                    </a:extLst>
                  </p:cNvPr>
                  <p:cNvCxnSpPr>
                    <a:cxnSpLocks/>
                  </p:cNvCxnSpPr>
                  <p:nvPr/>
                </p:nvCxnSpPr>
                <p:spPr>
                  <a:xfrm rot="16200000" flipH="1">
                    <a:off x="2140682" y="2335158"/>
                    <a:ext cx="468986" cy="4197"/>
                  </a:xfrm>
                  <a:prstGeom prst="straightConnector1">
                    <a:avLst/>
                  </a:prstGeom>
                  <a:noFill/>
                  <a:ln w="19050" cap="flat" cmpd="sng">
                    <a:solidFill>
                      <a:schemeClr val="accent5"/>
                    </a:solidFill>
                    <a:prstDash val="solid"/>
                    <a:round/>
                    <a:headEnd type="none" w="sm" len="sm"/>
                    <a:tailEnd type="none" w="sm" len="sm"/>
                  </a:ln>
                </p:spPr>
              </p:cxnSp>
              <p:cxnSp>
                <p:nvCxnSpPr>
                  <p:cNvPr id="34" name="Google Shape;335;p19">
                    <a:extLst>
                      <a:ext uri="{FF2B5EF4-FFF2-40B4-BE49-F238E27FC236}">
                        <a16:creationId xmlns:a16="http://schemas.microsoft.com/office/drawing/2014/main" id="{29EFD65C-4416-48EC-C14B-46501C6D250F}"/>
                      </a:ext>
                    </a:extLst>
                  </p:cNvPr>
                  <p:cNvCxnSpPr>
                    <a:cxnSpLocks/>
                  </p:cNvCxnSpPr>
                  <p:nvPr/>
                </p:nvCxnSpPr>
                <p:spPr>
                  <a:xfrm flipH="1">
                    <a:off x="6824463" y="2300127"/>
                    <a:ext cx="900" cy="279300"/>
                  </a:xfrm>
                  <a:prstGeom prst="straightConnector1">
                    <a:avLst/>
                  </a:prstGeom>
                  <a:noFill/>
                  <a:ln w="19050" cap="flat" cmpd="sng">
                    <a:solidFill>
                      <a:schemeClr val="accent5"/>
                    </a:solidFill>
                    <a:prstDash val="solid"/>
                    <a:round/>
                    <a:headEnd type="none" w="sm" len="sm"/>
                    <a:tailEnd type="none" w="sm" len="sm"/>
                  </a:ln>
                </p:spPr>
              </p:cxnSp>
            </p:grpSp>
            <p:cxnSp>
              <p:nvCxnSpPr>
                <p:cNvPr id="27" name="Google Shape;336;p19">
                  <a:extLst>
                    <a:ext uri="{FF2B5EF4-FFF2-40B4-BE49-F238E27FC236}">
                      <a16:creationId xmlns:a16="http://schemas.microsoft.com/office/drawing/2014/main" id="{0B3F254A-026B-7C36-9DA2-D72144A8164F}"/>
                    </a:ext>
                  </a:extLst>
                </p:cNvPr>
                <p:cNvCxnSpPr>
                  <a:cxnSpLocks/>
                </p:cNvCxnSpPr>
                <p:nvPr/>
              </p:nvCxnSpPr>
              <p:spPr>
                <a:xfrm flipV="1">
                  <a:off x="6392975" y="2865497"/>
                  <a:ext cx="250240" cy="1391"/>
                </a:xfrm>
                <a:prstGeom prst="straightConnector1">
                  <a:avLst/>
                </a:prstGeom>
                <a:noFill/>
                <a:ln w="19050" cap="flat" cmpd="sng">
                  <a:solidFill>
                    <a:schemeClr val="accent5"/>
                  </a:solidFill>
                  <a:prstDash val="solid"/>
                  <a:round/>
                  <a:headEnd type="none" w="med" len="med"/>
                  <a:tailEnd type="none" w="med" len="med"/>
                </a:ln>
              </p:spPr>
            </p:cxnSp>
            <p:cxnSp>
              <p:nvCxnSpPr>
                <p:cNvPr id="28" name="Google Shape;337;p19">
                  <a:extLst>
                    <a:ext uri="{FF2B5EF4-FFF2-40B4-BE49-F238E27FC236}">
                      <a16:creationId xmlns:a16="http://schemas.microsoft.com/office/drawing/2014/main" id="{63AD59C2-FC4A-1263-6C33-2168A7613FC8}"/>
                    </a:ext>
                  </a:extLst>
                </p:cNvPr>
                <p:cNvCxnSpPr>
                  <a:cxnSpLocks/>
                </p:cNvCxnSpPr>
                <p:nvPr/>
              </p:nvCxnSpPr>
              <p:spPr>
                <a:xfrm>
                  <a:off x="6393288" y="2300238"/>
                  <a:ext cx="234540" cy="1500"/>
                </a:xfrm>
                <a:prstGeom prst="straightConnector1">
                  <a:avLst/>
                </a:prstGeom>
                <a:noFill/>
                <a:ln w="19050" cap="flat" cmpd="sng">
                  <a:solidFill>
                    <a:schemeClr val="accent5"/>
                  </a:solidFill>
                  <a:prstDash val="solid"/>
                  <a:round/>
                  <a:headEnd type="none" w="med" len="med"/>
                  <a:tailEnd type="none" w="med" len="med"/>
                </a:ln>
              </p:spPr>
            </p:cxnSp>
            <p:cxnSp>
              <p:nvCxnSpPr>
                <p:cNvPr id="29" name="Google Shape;338;p19">
                  <a:extLst>
                    <a:ext uri="{FF2B5EF4-FFF2-40B4-BE49-F238E27FC236}">
                      <a16:creationId xmlns:a16="http://schemas.microsoft.com/office/drawing/2014/main" id="{540A43A1-D0B0-DBC7-0DB0-EC6C86D61646}"/>
                    </a:ext>
                  </a:extLst>
                </p:cNvPr>
                <p:cNvCxnSpPr>
                  <a:cxnSpLocks/>
                </p:cNvCxnSpPr>
                <p:nvPr/>
              </p:nvCxnSpPr>
              <p:spPr>
                <a:xfrm>
                  <a:off x="6393275" y="3499800"/>
                  <a:ext cx="249939" cy="0"/>
                </a:xfrm>
                <a:prstGeom prst="straightConnector1">
                  <a:avLst/>
                </a:prstGeom>
                <a:noFill/>
                <a:ln w="19050" cap="flat" cmpd="sng">
                  <a:solidFill>
                    <a:schemeClr val="accent5"/>
                  </a:solidFill>
                  <a:prstDash val="solid"/>
                  <a:round/>
                  <a:headEnd type="none" w="med" len="med"/>
                  <a:tailEnd type="none" w="med" len="med"/>
                </a:ln>
              </p:spPr>
            </p:cxnSp>
          </p:grpSp>
          <p:grpSp>
            <p:nvGrpSpPr>
              <p:cNvPr id="68" name="Grupo 67">
                <a:extLst>
                  <a:ext uri="{FF2B5EF4-FFF2-40B4-BE49-F238E27FC236}">
                    <a16:creationId xmlns:a16="http://schemas.microsoft.com/office/drawing/2014/main" id="{04ADF35C-6873-06ED-C879-7E5F20055DB6}"/>
                  </a:ext>
                </a:extLst>
              </p:cNvPr>
              <p:cNvGrpSpPr/>
              <p:nvPr/>
            </p:nvGrpSpPr>
            <p:grpSpPr>
              <a:xfrm>
                <a:off x="6447927" y="871964"/>
                <a:ext cx="4677547" cy="4321420"/>
                <a:chOff x="6834993" y="632257"/>
                <a:chExt cx="3285225" cy="3590080"/>
              </a:xfrm>
            </p:grpSpPr>
            <p:sp>
              <p:nvSpPr>
                <p:cNvPr id="69" name="Google Shape;363;p19">
                  <a:extLst>
                    <a:ext uri="{FF2B5EF4-FFF2-40B4-BE49-F238E27FC236}">
                      <a16:creationId xmlns:a16="http://schemas.microsoft.com/office/drawing/2014/main" id="{C16E8A1D-8BDB-1FAF-EBB7-501F4177FC76}"/>
                    </a:ext>
                  </a:extLst>
                </p:cNvPr>
                <p:cNvSpPr txBox="1"/>
                <p:nvPr/>
              </p:nvSpPr>
              <p:spPr>
                <a:xfrm>
                  <a:off x="7422423" y="632257"/>
                  <a:ext cx="1201628"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Presidente</a:t>
                  </a:r>
                </a:p>
              </p:txBody>
            </p:sp>
            <p:sp>
              <p:nvSpPr>
                <p:cNvPr id="70" name="Google Shape;364;p19">
                  <a:extLst>
                    <a:ext uri="{FF2B5EF4-FFF2-40B4-BE49-F238E27FC236}">
                      <a16:creationId xmlns:a16="http://schemas.microsoft.com/office/drawing/2014/main" id="{A44AC8CB-26D4-9897-93B6-6CD24866299C}"/>
                    </a:ext>
                  </a:extLst>
                </p:cNvPr>
                <p:cNvSpPr txBox="1"/>
                <p:nvPr/>
              </p:nvSpPr>
              <p:spPr>
                <a:xfrm>
                  <a:off x="7598053" y="1005670"/>
                  <a:ext cx="2522165" cy="179525"/>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Mtro. Roberto Gradillas Pineda </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Secretario de Economía y Turismo </a:t>
                  </a:r>
                </a:p>
              </p:txBody>
            </p:sp>
            <p:sp>
              <p:nvSpPr>
                <p:cNvPr id="71" name="Google Shape;365;p19">
                  <a:extLst>
                    <a:ext uri="{FF2B5EF4-FFF2-40B4-BE49-F238E27FC236}">
                      <a16:creationId xmlns:a16="http://schemas.microsoft.com/office/drawing/2014/main" id="{77414C46-4FB0-3C1A-469C-EA3A003D22F5}"/>
                    </a:ext>
                  </a:extLst>
                </p:cNvPr>
                <p:cNvSpPr txBox="1"/>
                <p:nvPr/>
              </p:nvSpPr>
              <p:spPr>
                <a:xfrm>
                  <a:off x="7318689" y="1923268"/>
                  <a:ext cx="2479566"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A y Coordinador de CI</a:t>
                  </a:r>
                </a:p>
              </p:txBody>
            </p:sp>
            <p:sp>
              <p:nvSpPr>
                <p:cNvPr id="73" name="Google Shape;367;p19">
                  <a:extLst>
                    <a:ext uri="{FF2B5EF4-FFF2-40B4-BE49-F238E27FC236}">
                      <a16:creationId xmlns:a16="http://schemas.microsoft.com/office/drawing/2014/main" id="{11940AEC-AD31-B6E5-2F94-43B9449058D1}"/>
                    </a:ext>
                  </a:extLst>
                </p:cNvPr>
                <p:cNvSpPr txBox="1"/>
                <p:nvPr/>
              </p:nvSpPr>
              <p:spPr>
                <a:xfrm>
                  <a:off x="7422376" y="2563950"/>
                  <a:ext cx="9180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B</a:t>
                  </a:r>
                </a:p>
              </p:txBody>
            </p:sp>
            <p:sp>
              <p:nvSpPr>
                <p:cNvPr id="75" name="Google Shape;369;p19">
                  <a:extLst>
                    <a:ext uri="{FF2B5EF4-FFF2-40B4-BE49-F238E27FC236}">
                      <a16:creationId xmlns:a16="http://schemas.microsoft.com/office/drawing/2014/main" id="{677445EF-000E-CE72-DDF6-0F13607C00A6}"/>
                    </a:ext>
                  </a:extLst>
                </p:cNvPr>
                <p:cNvSpPr txBox="1"/>
                <p:nvPr/>
              </p:nvSpPr>
              <p:spPr>
                <a:xfrm>
                  <a:off x="7422376" y="3192600"/>
                  <a:ext cx="9180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C</a:t>
                  </a:r>
                </a:p>
              </p:txBody>
            </p:sp>
            <p:sp>
              <p:nvSpPr>
                <p:cNvPr id="77" name="Google Shape;371;p19">
                  <a:extLst>
                    <a:ext uri="{FF2B5EF4-FFF2-40B4-BE49-F238E27FC236}">
                      <a16:creationId xmlns:a16="http://schemas.microsoft.com/office/drawing/2014/main" id="{94BF1C45-1066-81C3-5143-3443ACC4448B}"/>
                    </a:ext>
                  </a:extLst>
                </p:cNvPr>
                <p:cNvSpPr txBox="1"/>
                <p:nvPr/>
              </p:nvSpPr>
              <p:spPr>
                <a:xfrm>
                  <a:off x="7422376" y="3795371"/>
                  <a:ext cx="9180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D</a:t>
                  </a:r>
                </a:p>
              </p:txBody>
            </p:sp>
            <p:grpSp>
              <p:nvGrpSpPr>
                <p:cNvPr id="79" name="Google Shape;373;p19">
                  <a:extLst>
                    <a:ext uri="{FF2B5EF4-FFF2-40B4-BE49-F238E27FC236}">
                      <a16:creationId xmlns:a16="http://schemas.microsoft.com/office/drawing/2014/main" id="{F1529103-C269-2904-6389-098EF7775A07}"/>
                    </a:ext>
                  </a:extLst>
                </p:cNvPr>
                <p:cNvGrpSpPr/>
                <p:nvPr/>
              </p:nvGrpSpPr>
              <p:grpSpPr>
                <a:xfrm>
                  <a:off x="6834993" y="1551777"/>
                  <a:ext cx="210315" cy="273404"/>
                  <a:chOff x="1690567" y="1753136"/>
                  <a:chExt cx="165746" cy="206702"/>
                </a:xfrm>
              </p:grpSpPr>
              <p:sp>
                <p:nvSpPr>
                  <p:cNvPr id="92" name="Google Shape;374;p19">
                    <a:extLst>
                      <a:ext uri="{FF2B5EF4-FFF2-40B4-BE49-F238E27FC236}">
                        <a16:creationId xmlns:a16="http://schemas.microsoft.com/office/drawing/2014/main" id="{72A7D52E-FC9B-1C94-773C-A5E047AE77D2}"/>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93" name="Google Shape;375;p19">
                    <a:extLst>
                      <a:ext uri="{FF2B5EF4-FFF2-40B4-BE49-F238E27FC236}">
                        <a16:creationId xmlns:a16="http://schemas.microsoft.com/office/drawing/2014/main" id="{5A16BFC5-C543-70F1-2161-4A34C375067A}"/>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nvGrpSpPr>
                <p:cNvPr id="80" name="Google Shape;376;p19">
                  <a:extLst>
                    <a:ext uri="{FF2B5EF4-FFF2-40B4-BE49-F238E27FC236}">
                      <a16:creationId xmlns:a16="http://schemas.microsoft.com/office/drawing/2014/main" id="{6C69922B-0F45-2FC8-5C47-5D345AD6C678}"/>
                    </a:ext>
                  </a:extLst>
                </p:cNvPr>
                <p:cNvGrpSpPr/>
                <p:nvPr/>
              </p:nvGrpSpPr>
              <p:grpSpPr>
                <a:xfrm>
                  <a:off x="6834993" y="2164262"/>
                  <a:ext cx="210315" cy="273404"/>
                  <a:chOff x="1690567" y="1753136"/>
                  <a:chExt cx="165746" cy="206702"/>
                </a:xfrm>
              </p:grpSpPr>
              <p:sp>
                <p:nvSpPr>
                  <p:cNvPr id="90" name="Google Shape;377;p19">
                    <a:extLst>
                      <a:ext uri="{FF2B5EF4-FFF2-40B4-BE49-F238E27FC236}">
                        <a16:creationId xmlns:a16="http://schemas.microsoft.com/office/drawing/2014/main" id="{97C83346-8181-286B-4B33-C4D35780B74A}"/>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91" name="Google Shape;378;p19">
                    <a:extLst>
                      <a:ext uri="{FF2B5EF4-FFF2-40B4-BE49-F238E27FC236}">
                        <a16:creationId xmlns:a16="http://schemas.microsoft.com/office/drawing/2014/main" id="{1E8D4356-D89B-BFDA-D5D2-337342F7198A}"/>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nvGrpSpPr>
                <p:cNvPr id="81" name="Google Shape;379;p19">
                  <a:extLst>
                    <a:ext uri="{FF2B5EF4-FFF2-40B4-BE49-F238E27FC236}">
                      <a16:creationId xmlns:a16="http://schemas.microsoft.com/office/drawing/2014/main" id="{5351258E-0C64-0D34-2DB9-B8BAF1020C4C}"/>
                    </a:ext>
                  </a:extLst>
                </p:cNvPr>
                <p:cNvGrpSpPr/>
                <p:nvPr/>
              </p:nvGrpSpPr>
              <p:grpSpPr>
                <a:xfrm>
                  <a:off x="6834993" y="2757900"/>
                  <a:ext cx="210315" cy="273404"/>
                  <a:chOff x="1690567" y="1753136"/>
                  <a:chExt cx="165746" cy="206702"/>
                </a:xfrm>
              </p:grpSpPr>
              <p:sp>
                <p:nvSpPr>
                  <p:cNvPr id="88" name="Google Shape;380;p19">
                    <a:extLst>
                      <a:ext uri="{FF2B5EF4-FFF2-40B4-BE49-F238E27FC236}">
                        <a16:creationId xmlns:a16="http://schemas.microsoft.com/office/drawing/2014/main" id="{7AED7F77-F459-C4C3-D9C7-91A2CD51AB88}"/>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89" name="Google Shape;381;p19">
                    <a:extLst>
                      <a:ext uri="{FF2B5EF4-FFF2-40B4-BE49-F238E27FC236}">
                        <a16:creationId xmlns:a16="http://schemas.microsoft.com/office/drawing/2014/main" id="{03B21885-1FC1-A78B-99A1-EDBA7FD195D1}"/>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nvGrpSpPr>
                <p:cNvPr id="82" name="Google Shape;382;p19">
                  <a:extLst>
                    <a:ext uri="{FF2B5EF4-FFF2-40B4-BE49-F238E27FC236}">
                      <a16:creationId xmlns:a16="http://schemas.microsoft.com/office/drawing/2014/main" id="{24A8165D-8821-2CA4-FF56-B1835DBF03E7}"/>
                    </a:ext>
                  </a:extLst>
                </p:cNvPr>
                <p:cNvGrpSpPr/>
                <p:nvPr/>
              </p:nvGrpSpPr>
              <p:grpSpPr>
                <a:xfrm>
                  <a:off x="6834993" y="3363850"/>
                  <a:ext cx="210315" cy="273404"/>
                  <a:chOff x="1690567" y="1753136"/>
                  <a:chExt cx="165746" cy="206702"/>
                </a:xfrm>
              </p:grpSpPr>
              <p:sp>
                <p:nvSpPr>
                  <p:cNvPr id="86" name="Google Shape;383;p19">
                    <a:extLst>
                      <a:ext uri="{FF2B5EF4-FFF2-40B4-BE49-F238E27FC236}">
                        <a16:creationId xmlns:a16="http://schemas.microsoft.com/office/drawing/2014/main" id="{E312FB1C-7118-CAF3-DA26-42A8CFC39C6D}"/>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87" name="Google Shape;384;p19">
                    <a:extLst>
                      <a:ext uri="{FF2B5EF4-FFF2-40B4-BE49-F238E27FC236}">
                        <a16:creationId xmlns:a16="http://schemas.microsoft.com/office/drawing/2014/main" id="{BC0EBA7E-6DE3-2D7F-DDE5-4B81667666A3}"/>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nvGrpSpPr>
                <p:cNvPr id="83" name="Google Shape;385;p19">
                  <a:extLst>
                    <a:ext uri="{FF2B5EF4-FFF2-40B4-BE49-F238E27FC236}">
                      <a16:creationId xmlns:a16="http://schemas.microsoft.com/office/drawing/2014/main" id="{3D4386BC-7753-CAD2-4E4E-FF52EE9630C5}"/>
                    </a:ext>
                  </a:extLst>
                </p:cNvPr>
                <p:cNvGrpSpPr/>
                <p:nvPr/>
              </p:nvGrpSpPr>
              <p:grpSpPr>
                <a:xfrm>
                  <a:off x="6834993" y="3948933"/>
                  <a:ext cx="210315" cy="273404"/>
                  <a:chOff x="1690567" y="1753136"/>
                  <a:chExt cx="165746" cy="206702"/>
                </a:xfrm>
              </p:grpSpPr>
              <p:sp>
                <p:nvSpPr>
                  <p:cNvPr id="84" name="Google Shape;386;p19">
                    <a:extLst>
                      <a:ext uri="{FF2B5EF4-FFF2-40B4-BE49-F238E27FC236}">
                        <a16:creationId xmlns:a16="http://schemas.microsoft.com/office/drawing/2014/main" id="{7FFF870F-F321-2313-FD43-21CC5D108A80}"/>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85" name="Google Shape;387;p19">
                    <a:extLst>
                      <a:ext uri="{FF2B5EF4-FFF2-40B4-BE49-F238E27FC236}">
                        <a16:creationId xmlns:a16="http://schemas.microsoft.com/office/drawing/2014/main" id="{17B24989-88B3-1D6D-48C5-14CCED2B4F71}"/>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cxnSp>
            <p:nvCxnSpPr>
              <p:cNvPr id="94" name="Google Shape;337;p19">
                <a:extLst>
                  <a:ext uri="{FF2B5EF4-FFF2-40B4-BE49-F238E27FC236}">
                    <a16:creationId xmlns:a16="http://schemas.microsoft.com/office/drawing/2014/main" id="{ADF57914-58F6-4CDC-DB19-CE4370A259E3}"/>
                  </a:ext>
                </a:extLst>
              </p:cNvPr>
              <p:cNvCxnSpPr>
                <a:cxnSpLocks/>
              </p:cNvCxnSpPr>
              <p:nvPr/>
            </p:nvCxnSpPr>
            <p:spPr>
              <a:xfrm>
                <a:off x="5782782" y="1463734"/>
                <a:ext cx="34283" cy="3596830"/>
              </a:xfrm>
              <a:prstGeom prst="straightConnector1">
                <a:avLst/>
              </a:prstGeom>
              <a:noFill/>
              <a:ln w="19050" cap="flat" cmpd="sng">
                <a:solidFill>
                  <a:schemeClr val="accent5"/>
                </a:solidFill>
                <a:prstDash val="solid"/>
                <a:round/>
                <a:headEnd type="none" w="med" len="med"/>
                <a:tailEnd type="none" w="med" len="med"/>
              </a:ln>
            </p:spPr>
          </p:cxnSp>
        </p:grpSp>
        <p:sp>
          <p:nvSpPr>
            <p:cNvPr id="4" name="Google Shape;322;p19">
              <a:extLst>
                <a:ext uri="{FF2B5EF4-FFF2-40B4-BE49-F238E27FC236}">
                  <a16:creationId xmlns:a16="http://schemas.microsoft.com/office/drawing/2014/main" id="{0EAF89DE-25B8-8D54-F082-0974BE182E0C}"/>
                </a:ext>
              </a:extLst>
            </p:cNvPr>
            <p:cNvSpPr/>
            <p:nvPr/>
          </p:nvSpPr>
          <p:spPr>
            <a:xfrm rot="16200000" flipH="1">
              <a:off x="6845388" y="1181739"/>
              <a:ext cx="748521" cy="1072058"/>
            </a:xfrm>
            <a:custGeom>
              <a:avLst/>
              <a:gdLst/>
              <a:ahLst/>
              <a:cxnLst/>
              <a:rect l="l" t="t" r="r" b="b"/>
              <a:pathLst>
                <a:path w="43630" h="50958" extrusionOk="0">
                  <a:moveTo>
                    <a:pt x="21815" y="0"/>
                  </a:moveTo>
                  <a:cubicBezTo>
                    <a:pt x="9785" y="0"/>
                    <a:pt x="0" y="9788"/>
                    <a:pt x="0" y="21814"/>
                  </a:cubicBezTo>
                  <a:cubicBezTo>
                    <a:pt x="11" y="22289"/>
                    <a:pt x="401" y="22672"/>
                    <a:pt x="879" y="22672"/>
                  </a:cubicBezTo>
                  <a:cubicBezTo>
                    <a:pt x="1354" y="22672"/>
                    <a:pt x="1744" y="22289"/>
                    <a:pt x="1755" y="21814"/>
                  </a:cubicBezTo>
                  <a:cubicBezTo>
                    <a:pt x="1755" y="10757"/>
                    <a:pt x="10753" y="1755"/>
                    <a:pt x="21811" y="1755"/>
                  </a:cubicBezTo>
                  <a:cubicBezTo>
                    <a:pt x="32869" y="1755"/>
                    <a:pt x="41870" y="10753"/>
                    <a:pt x="41870" y="21814"/>
                  </a:cubicBezTo>
                  <a:cubicBezTo>
                    <a:pt x="41870" y="32872"/>
                    <a:pt x="32872" y="41870"/>
                    <a:pt x="21815" y="41870"/>
                  </a:cubicBezTo>
                  <a:cubicBezTo>
                    <a:pt x="21329" y="41870"/>
                    <a:pt x="20935" y="42263"/>
                    <a:pt x="20935" y="42750"/>
                  </a:cubicBezTo>
                  <a:lnTo>
                    <a:pt x="20935" y="50957"/>
                  </a:lnTo>
                  <a:lnTo>
                    <a:pt x="22694" y="50942"/>
                  </a:lnTo>
                  <a:lnTo>
                    <a:pt x="22694" y="43610"/>
                  </a:lnTo>
                  <a:cubicBezTo>
                    <a:pt x="34316" y="43147"/>
                    <a:pt x="43629" y="33547"/>
                    <a:pt x="43626" y="21814"/>
                  </a:cubicBezTo>
                  <a:cubicBezTo>
                    <a:pt x="43626" y="9785"/>
                    <a:pt x="33841" y="0"/>
                    <a:pt x="2181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6" name="Google Shape;328;p19">
              <a:extLst>
                <a:ext uri="{FF2B5EF4-FFF2-40B4-BE49-F238E27FC236}">
                  <a16:creationId xmlns:a16="http://schemas.microsoft.com/office/drawing/2014/main" id="{80C2E390-AF07-EC13-CE7F-3A14ECED267C}"/>
                </a:ext>
              </a:extLst>
            </p:cNvPr>
            <p:cNvSpPr/>
            <p:nvPr/>
          </p:nvSpPr>
          <p:spPr>
            <a:xfrm rot="16200000" flipH="1">
              <a:off x="7630862" y="1642537"/>
              <a:ext cx="206526" cy="145836"/>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8" name="Google Shape;321;p19">
              <a:extLst>
                <a:ext uri="{FF2B5EF4-FFF2-40B4-BE49-F238E27FC236}">
                  <a16:creationId xmlns:a16="http://schemas.microsoft.com/office/drawing/2014/main" id="{D80498E6-EF99-9785-D7F1-A5FF2F11C487}"/>
                </a:ext>
              </a:extLst>
            </p:cNvPr>
            <p:cNvSpPr/>
            <p:nvPr/>
          </p:nvSpPr>
          <p:spPr>
            <a:xfrm rot="5400000">
              <a:off x="6900842" y="1403910"/>
              <a:ext cx="508079" cy="623042"/>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0" name="Google Shape;375;p19">
              <a:extLst>
                <a:ext uri="{FF2B5EF4-FFF2-40B4-BE49-F238E27FC236}">
                  <a16:creationId xmlns:a16="http://schemas.microsoft.com/office/drawing/2014/main" id="{0E001D33-3F05-EC53-386D-E73D36585A26}"/>
                </a:ext>
              </a:extLst>
            </p:cNvPr>
            <p:cNvSpPr/>
            <p:nvPr/>
          </p:nvSpPr>
          <p:spPr>
            <a:xfrm>
              <a:off x="7005156" y="1686543"/>
              <a:ext cx="299449" cy="169044"/>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31" name="Google Shape;380;p19">
              <a:extLst>
                <a:ext uri="{FF2B5EF4-FFF2-40B4-BE49-F238E27FC236}">
                  <a16:creationId xmlns:a16="http://schemas.microsoft.com/office/drawing/2014/main" id="{3EACC847-07E2-052D-6754-B9EC21B07BAF}"/>
                </a:ext>
              </a:extLst>
            </p:cNvPr>
            <p:cNvSpPr/>
            <p:nvPr/>
          </p:nvSpPr>
          <p:spPr>
            <a:xfrm>
              <a:off x="7059823" y="1531387"/>
              <a:ext cx="190113" cy="161610"/>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cxnSp>
          <p:nvCxnSpPr>
            <p:cNvPr id="35" name="Google Shape;334;p19">
              <a:extLst>
                <a:ext uri="{FF2B5EF4-FFF2-40B4-BE49-F238E27FC236}">
                  <a16:creationId xmlns:a16="http://schemas.microsoft.com/office/drawing/2014/main" id="{438965FC-2914-B321-502C-DB9C593531AE}"/>
                </a:ext>
              </a:extLst>
            </p:cNvPr>
            <p:cNvCxnSpPr>
              <a:cxnSpLocks/>
              <a:stCxn id="36" idx="2"/>
            </p:cNvCxnSpPr>
            <p:nvPr/>
          </p:nvCxnSpPr>
          <p:spPr>
            <a:xfrm flipV="1">
              <a:off x="6535518" y="1740767"/>
              <a:ext cx="183858" cy="4240"/>
            </a:xfrm>
            <a:prstGeom prst="straightConnector1">
              <a:avLst/>
            </a:prstGeom>
            <a:noFill/>
            <a:ln w="19050" cap="flat" cmpd="sng">
              <a:solidFill>
                <a:schemeClr val="accent5"/>
              </a:solidFill>
              <a:prstDash val="solid"/>
              <a:round/>
              <a:headEnd type="none" w="sm" len="sm"/>
              <a:tailEnd type="none" w="sm" len="sm"/>
            </a:ln>
          </p:spPr>
        </p:cxnSp>
        <p:sp>
          <p:nvSpPr>
            <p:cNvPr id="36" name="Google Shape;333;p19">
              <a:extLst>
                <a:ext uri="{FF2B5EF4-FFF2-40B4-BE49-F238E27FC236}">
                  <a16:creationId xmlns:a16="http://schemas.microsoft.com/office/drawing/2014/main" id="{B8755236-4BDE-2DD7-047E-C9B00A364C4C}"/>
                </a:ext>
              </a:extLst>
            </p:cNvPr>
            <p:cNvSpPr/>
            <p:nvPr/>
          </p:nvSpPr>
          <p:spPr>
            <a:xfrm rot="16200000">
              <a:off x="6408875" y="1716409"/>
              <a:ext cx="249481" cy="306657"/>
            </a:xfrm>
            <a:prstGeom prst="arc">
              <a:avLst>
                <a:gd name="adj1" fmla="val 16200000"/>
                <a:gd name="adj2" fmla="val 59962"/>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lang="es-MX" noProof="0"/>
            </a:p>
          </p:txBody>
        </p:sp>
        <p:sp>
          <p:nvSpPr>
            <p:cNvPr id="41" name="Google Shape;363;p19">
              <a:extLst>
                <a:ext uri="{FF2B5EF4-FFF2-40B4-BE49-F238E27FC236}">
                  <a16:creationId xmlns:a16="http://schemas.microsoft.com/office/drawing/2014/main" id="{64847E51-815E-FCAE-594B-FDD0714A9983}"/>
                </a:ext>
              </a:extLst>
            </p:cNvPr>
            <p:cNvSpPr txBox="1"/>
            <p:nvPr/>
          </p:nvSpPr>
          <p:spPr>
            <a:xfrm>
              <a:off x="8024728" y="1991196"/>
              <a:ext cx="1800368" cy="46692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Ejecutivo</a:t>
              </a:r>
            </a:p>
          </p:txBody>
        </p:sp>
        <p:sp>
          <p:nvSpPr>
            <p:cNvPr id="42" name="Google Shape;364;p19">
              <a:extLst>
                <a:ext uri="{FF2B5EF4-FFF2-40B4-BE49-F238E27FC236}">
                  <a16:creationId xmlns:a16="http://schemas.microsoft.com/office/drawing/2014/main" id="{57DB0E9A-D05C-E674-8A43-83A6275E5A3B}"/>
                </a:ext>
              </a:extLst>
            </p:cNvPr>
            <p:cNvSpPr txBox="1"/>
            <p:nvPr/>
          </p:nvSpPr>
          <p:spPr>
            <a:xfrm>
              <a:off x="8131887" y="3248437"/>
              <a:ext cx="3591092" cy="280508"/>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CP. Cristina Herrera </a:t>
              </a:r>
              <a:r>
                <a:rPr lang="es-MX" sz="1100" noProof="0" err="1">
                  <a:solidFill>
                    <a:schemeClr val="dk1"/>
                  </a:solidFill>
                  <a:latin typeface="Fira Sans"/>
                  <a:ea typeface="Fira Sans"/>
                  <a:cs typeface="Fira Sans"/>
                  <a:sym typeface="Fira Sans"/>
                </a:rPr>
                <a:t>Padrés</a:t>
              </a:r>
              <a:endParaRPr lang="es-MX" sz="1100" noProof="0">
                <a:solidFill>
                  <a:schemeClr val="dk1"/>
                </a:solidFill>
                <a:latin typeface="Fira Sans"/>
                <a:ea typeface="Fira Sans"/>
                <a:cs typeface="Fira Sans"/>
                <a:sym typeface="Fira Sans"/>
              </a:endParaRP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Directora General de Administración y Finanzas</a:t>
              </a:r>
            </a:p>
          </p:txBody>
        </p:sp>
      </p:grpSp>
      <p:grpSp>
        <p:nvGrpSpPr>
          <p:cNvPr id="59" name="Grupo 58">
            <a:extLst>
              <a:ext uri="{FF2B5EF4-FFF2-40B4-BE49-F238E27FC236}">
                <a16:creationId xmlns:a16="http://schemas.microsoft.com/office/drawing/2014/main" id="{39AECFD8-7B05-71DE-A519-D8AAF4472743}"/>
              </a:ext>
            </a:extLst>
          </p:cNvPr>
          <p:cNvGrpSpPr/>
          <p:nvPr/>
        </p:nvGrpSpPr>
        <p:grpSpPr>
          <a:xfrm>
            <a:off x="356247" y="275527"/>
            <a:ext cx="11565257" cy="813283"/>
            <a:chOff x="346289" y="284341"/>
            <a:chExt cx="11565257" cy="813283"/>
          </a:xfrm>
        </p:grpSpPr>
        <p:cxnSp>
          <p:nvCxnSpPr>
            <p:cNvPr id="61" name="Conector recto 60">
              <a:extLst>
                <a:ext uri="{FF2B5EF4-FFF2-40B4-BE49-F238E27FC236}">
                  <a16:creationId xmlns:a16="http://schemas.microsoft.com/office/drawing/2014/main" id="{5BBF8FB7-660C-9732-A141-98829B75EBF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64" name="Google Shape;188;p2" descr="Un conjunto de letras blancas en un fondo blanco&#10;&#10;Descripción generada automáticamente con confianza media">
              <a:extLst>
                <a:ext uri="{FF2B5EF4-FFF2-40B4-BE49-F238E27FC236}">
                  <a16:creationId xmlns:a16="http://schemas.microsoft.com/office/drawing/2014/main" id="{498CAE5E-50AD-BD4E-9893-394CA846763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sp>
        <p:nvSpPr>
          <p:cNvPr id="66" name="Google Shape;364;p19">
            <a:extLst>
              <a:ext uri="{FF2B5EF4-FFF2-40B4-BE49-F238E27FC236}">
                <a16:creationId xmlns:a16="http://schemas.microsoft.com/office/drawing/2014/main" id="{9035AEBB-4F54-3095-74D2-3AB4D4761822}"/>
              </a:ext>
            </a:extLst>
          </p:cNvPr>
          <p:cNvSpPr txBox="1"/>
          <p:nvPr/>
        </p:nvSpPr>
        <p:spPr>
          <a:xfrm>
            <a:off x="7504299" y="334381"/>
            <a:ext cx="2296100"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Quórum Legal</a:t>
            </a:r>
          </a:p>
        </p:txBody>
      </p:sp>
      <p:sp>
        <p:nvSpPr>
          <p:cNvPr id="32" name="Google Shape;364;p19">
            <a:extLst>
              <a:ext uri="{FF2B5EF4-FFF2-40B4-BE49-F238E27FC236}">
                <a16:creationId xmlns:a16="http://schemas.microsoft.com/office/drawing/2014/main" id="{12FBD45C-44C3-D76D-EFFE-827924281E02}"/>
              </a:ext>
            </a:extLst>
          </p:cNvPr>
          <p:cNvSpPr txBox="1"/>
          <p:nvPr/>
        </p:nvSpPr>
        <p:spPr>
          <a:xfrm>
            <a:off x="7589666" y="4075957"/>
            <a:ext cx="3958661"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Lic. Paulina Guadalupe Pablos Villalobos</a:t>
            </a:r>
          </a:p>
          <a:p>
            <a:r>
              <a:rPr lang="es-MX" sz="1100">
                <a:solidFill>
                  <a:schemeClr val="dk1"/>
                </a:solidFill>
                <a:latin typeface="Fira Sans"/>
                <a:ea typeface="Fira Sans"/>
                <a:cs typeface="Fira Sans"/>
              </a:rPr>
              <a:t>Directora de Gasto y Control Presupuestal</a:t>
            </a:r>
            <a:endParaRPr lang="es-MX" sz="1100" noProof="0">
              <a:solidFill>
                <a:schemeClr val="dk1"/>
              </a:solidFill>
              <a:latin typeface="Fira Sans"/>
              <a:ea typeface="Fira Sans"/>
              <a:cs typeface="Fira Sans"/>
            </a:endParaRPr>
          </a:p>
        </p:txBody>
      </p:sp>
      <p:sp>
        <p:nvSpPr>
          <p:cNvPr id="37" name="Google Shape;364;p19">
            <a:extLst>
              <a:ext uri="{FF2B5EF4-FFF2-40B4-BE49-F238E27FC236}">
                <a16:creationId xmlns:a16="http://schemas.microsoft.com/office/drawing/2014/main" id="{BCF1C7A5-938B-F9A8-4907-B9CAD9F82B6D}"/>
              </a:ext>
            </a:extLst>
          </p:cNvPr>
          <p:cNvSpPr txBox="1"/>
          <p:nvPr/>
        </p:nvSpPr>
        <p:spPr>
          <a:xfrm>
            <a:off x="7589665" y="4824814"/>
            <a:ext cx="3958661"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Lic. Elsa Alejandra Gámez Rodríguez </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Directora General de Asuntos Jurídicos y Transparencia </a:t>
            </a:r>
          </a:p>
        </p:txBody>
      </p:sp>
      <p:sp>
        <p:nvSpPr>
          <p:cNvPr id="38" name="Google Shape;364;p19">
            <a:extLst>
              <a:ext uri="{FF2B5EF4-FFF2-40B4-BE49-F238E27FC236}">
                <a16:creationId xmlns:a16="http://schemas.microsoft.com/office/drawing/2014/main" id="{D0D8A2FD-8A0F-5761-6AE9-13D1D0773E2E}"/>
              </a:ext>
            </a:extLst>
          </p:cNvPr>
          <p:cNvSpPr txBox="1"/>
          <p:nvPr/>
        </p:nvSpPr>
        <p:spPr>
          <a:xfrm>
            <a:off x="7537306" y="2582410"/>
            <a:ext cx="4321558"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CP. Maria Isabel Acuña Ocejo</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Titular del Órgano Interno de Control</a:t>
            </a:r>
          </a:p>
        </p:txBody>
      </p:sp>
      <p:pic>
        <p:nvPicPr>
          <p:cNvPr id="2" name="Imagen 1">
            <a:extLst>
              <a:ext uri="{FF2B5EF4-FFF2-40B4-BE49-F238E27FC236}">
                <a16:creationId xmlns:a16="http://schemas.microsoft.com/office/drawing/2014/main" id="{0A60B0BA-3D9D-62BE-630D-2E10801D06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748" y="156144"/>
            <a:ext cx="1803213" cy="821160"/>
          </a:xfrm>
          <a:prstGeom prst="rect">
            <a:avLst/>
          </a:prstGeom>
        </p:spPr>
      </p:pic>
      <p:sp>
        <p:nvSpPr>
          <p:cNvPr id="53" name="Google Shape;364;p19">
            <a:extLst>
              <a:ext uri="{FF2B5EF4-FFF2-40B4-BE49-F238E27FC236}">
                <a16:creationId xmlns:a16="http://schemas.microsoft.com/office/drawing/2014/main" id="{C728C92E-1FBC-5EDE-D763-42ABBADDB06D}"/>
              </a:ext>
            </a:extLst>
          </p:cNvPr>
          <p:cNvSpPr txBox="1"/>
          <p:nvPr/>
        </p:nvSpPr>
        <p:spPr>
          <a:xfrm>
            <a:off x="7589666" y="5492291"/>
            <a:ext cx="4216838"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Juan Manuel Moreno Juárez</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Subdirector de Tecnología e Informática</a:t>
            </a:r>
          </a:p>
        </p:txBody>
      </p:sp>
      <p:sp>
        <p:nvSpPr>
          <p:cNvPr id="3" name="CuadroTexto 2">
            <a:extLst>
              <a:ext uri="{FF2B5EF4-FFF2-40B4-BE49-F238E27FC236}">
                <a16:creationId xmlns:a16="http://schemas.microsoft.com/office/drawing/2014/main" id="{05A77537-44FE-5797-B9FA-23BF667CD0D2}"/>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33178223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5">
            <a:extLst>
              <a:ext uri="{FF2B5EF4-FFF2-40B4-BE49-F238E27FC236}">
                <a16:creationId xmlns:a16="http://schemas.microsoft.com/office/drawing/2014/main" id="{D65C98AA-2D2D-6B5F-60AB-D74C46E9B47D}"/>
              </a:ext>
            </a:extLst>
          </p:cNvPr>
          <p:cNvSpPr txBox="1">
            <a:spLocks/>
          </p:cNvSpPr>
          <p:nvPr/>
        </p:nvSpPr>
        <p:spPr>
          <a:xfrm>
            <a:off x="4464823" y="3175278"/>
            <a:ext cx="1217179" cy="112959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800" b="1" kern="1200" spc="-50" baseline="0">
                <a:solidFill>
                  <a:schemeClr val="tx1">
                    <a:lumMod val="75000"/>
                    <a:lumOff val="25000"/>
                  </a:schemeClr>
                </a:solidFill>
                <a:latin typeface="+mn-lt"/>
                <a:ea typeface="+mj-ea"/>
                <a:cs typeface="+mj-cs"/>
              </a:defRPr>
            </a:lvl1pPr>
          </a:lstStyle>
          <a:p>
            <a:r>
              <a:rPr lang="es-ES" sz="1800">
                <a:solidFill>
                  <a:schemeClr val="tx1"/>
                </a:solidFill>
                <a:latin typeface="LuloCleanW01-OneBold" panose="02010804020200000003"/>
              </a:rPr>
              <a:t> </a:t>
            </a:r>
            <a:endParaRPr lang="es-ES" sz="1600">
              <a:solidFill>
                <a:schemeClr val="tx1"/>
              </a:solidFill>
              <a:latin typeface="LuloCleanW01-OneBold" panose="02010804020200000003"/>
            </a:endParaRPr>
          </a:p>
        </p:txBody>
      </p:sp>
      <p:sp>
        <p:nvSpPr>
          <p:cNvPr id="11" name="Rectángulo 10">
            <a:extLst>
              <a:ext uri="{FF2B5EF4-FFF2-40B4-BE49-F238E27FC236}">
                <a16:creationId xmlns:a16="http://schemas.microsoft.com/office/drawing/2014/main" id="{8F0E489E-1556-BF9E-F8D8-EA5BB7079ED0}"/>
              </a:ext>
            </a:extLst>
          </p:cNvPr>
          <p:cNvSpPr/>
          <p:nvPr/>
        </p:nvSpPr>
        <p:spPr>
          <a:xfrm>
            <a:off x="0" y="0"/>
            <a:ext cx="12192000" cy="2592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10" name="Gráfico 9">
            <a:extLst>
              <a:ext uri="{FF2B5EF4-FFF2-40B4-BE49-F238E27FC236}">
                <a16:creationId xmlns:a16="http://schemas.microsoft.com/office/drawing/2014/main" id="{AE22C5C0-2639-B411-C67B-7D961B7C5EE0}"/>
              </a:ext>
              <a:ext uri="{C183D7F6-B498-43B3-948B-1728B52AA6E4}">
                <adec:decorative xmlns:adec="http://schemas.microsoft.com/office/drawing/2017/decorative" val="0"/>
              </a:ext>
            </a:extLst>
          </p:cNvPr>
          <p:cNvGraphicFramePr/>
          <p:nvPr>
            <p:extLst>
              <p:ext uri="{D42A27DB-BD31-4B8C-83A1-F6EECF244321}">
                <p14:modId xmlns:p14="http://schemas.microsoft.com/office/powerpoint/2010/main" val="2998074690"/>
              </p:ext>
            </p:extLst>
          </p:nvPr>
        </p:nvGraphicFramePr>
        <p:xfrm>
          <a:off x="2960402" y="1690408"/>
          <a:ext cx="5443200" cy="483099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upo 12">
            <a:extLst>
              <a:ext uri="{FF2B5EF4-FFF2-40B4-BE49-F238E27FC236}">
                <a16:creationId xmlns:a16="http://schemas.microsoft.com/office/drawing/2014/main" id="{12092203-17B2-B5B2-98C6-53782A71018D}"/>
              </a:ext>
            </a:extLst>
          </p:cNvPr>
          <p:cNvGrpSpPr/>
          <p:nvPr/>
        </p:nvGrpSpPr>
        <p:grpSpPr>
          <a:xfrm>
            <a:off x="346289" y="284341"/>
            <a:ext cx="11565257" cy="813283"/>
            <a:chOff x="346289" y="284341"/>
            <a:chExt cx="11565257" cy="813283"/>
          </a:xfrm>
        </p:grpSpPr>
        <p:sp>
          <p:nvSpPr>
            <p:cNvPr id="14" name="Google Shape;364;p19">
              <a:extLst>
                <a:ext uri="{FF2B5EF4-FFF2-40B4-BE49-F238E27FC236}">
                  <a16:creationId xmlns:a16="http://schemas.microsoft.com/office/drawing/2014/main" id="{6BB9F6DE-E954-9684-5E3F-A11D16A97FD4}"/>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grpSp>
          <p:nvGrpSpPr>
            <p:cNvPr id="16" name="Grupo 15">
              <a:extLst>
                <a:ext uri="{FF2B5EF4-FFF2-40B4-BE49-F238E27FC236}">
                  <a16:creationId xmlns:a16="http://schemas.microsoft.com/office/drawing/2014/main" id="{E872D57F-0A4B-E6BB-C831-91821AE6430C}"/>
                </a:ext>
              </a:extLst>
            </p:cNvPr>
            <p:cNvGrpSpPr/>
            <p:nvPr/>
          </p:nvGrpSpPr>
          <p:grpSpPr>
            <a:xfrm>
              <a:off x="346289" y="284341"/>
              <a:ext cx="11565257" cy="813283"/>
              <a:chOff x="346289" y="284341"/>
              <a:chExt cx="11565257" cy="813283"/>
            </a:xfrm>
          </p:grpSpPr>
          <p:cxnSp>
            <p:nvCxnSpPr>
              <p:cNvPr id="18" name="Conector recto 17">
                <a:extLst>
                  <a:ext uri="{FF2B5EF4-FFF2-40B4-BE49-F238E27FC236}">
                    <a16:creationId xmlns:a16="http://schemas.microsoft.com/office/drawing/2014/main" id="{DC8E45A0-5268-4D42-72A5-483FB08E3780}"/>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096353CA-977F-0780-8024-49F500F9AF81}"/>
                  </a:ext>
                </a:extLst>
              </p:cNvPr>
              <p:cNvPicPr preferRelativeResize="0"/>
              <p:nvPr/>
            </p:nvPicPr>
            <p:blipFill rotWithShape="1">
              <a:blip r:embed="rId4">
                <a:alphaModFix/>
              </a:blip>
              <a:srcRect b="89169"/>
              <a:stretch/>
            </p:blipFill>
            <p:spPr>
              <a:xfrm flipV="1">
                <a:off x="346289" y="1051905"/>
                <a:ext cx="11565257" cy="45719"/>
              </a:xfrm>
              <a:prstGeom prst="rect">
                <a:avLst/>
              </a:prstGeom>
              <a:noFill/>
              <a:ln>
                <a:noFill/>
              </a:ln>
            </p:spPr>
          </p:pic>
        </p:grpSp>
      </p:grpSp>
      <p:sp>
        <p:nvSpPr>
          <p:cNvPr id="2" name="CuadroTexto 1">
            <a:extLst>
              <a:ext uri="{FF2B5EF4-FFF2-40B4-BE49-F238E27FC236}">
                <a16:creationId xmlns:a16="http://schemas.microsoft.com/office/drawing/2014/main" id="{DE037C16-E100-76FA-9DC2-CD8D767FF644}"/>
              </a:ext>
            </a:extLst>
          </p:cNvPr>
          <p:cNvSpPr txBox="1"/>
          <p:nvPr/>
        </p:nvSpPr>
        <p:spPr>
          <a:xfrm>
            <a:off x="4464823" y="1198760"/>
            <a:ext cx="2694432" cy="461665"/>
          </a:xfrm>
          <a:prstGeom prst="rect">
            <a:avLst/>
          </a:prstGeom>
          <a:noFill/>
        </p:spPr>
        <p:txBody>
          <a:bodyPr wrap="square" rtlCol="0">
            <a:spAutoFit/>
          </a:bodyPr>
          <a:lstStyle/>
          <a:p>
            <a:pPr algn="ctr"/>
            <a:r>
              <a:rPr lang="es-MX" sz="2400" b="1">
                <a:solidFill>
                  <a:schemeClr val="tx1">
                    <a:lumMod val="85000"/>
                    <a:lumOff val="15000"/>
                  </a:schemeClr>
                </a:solidFill>
              </a:rPr>
              <a:t>Mapa de Riesgos</a:t>
            </a:r>
          </a:p>
        </p:txBody>
      </p:sp>
      <p:pic>
        <p:nvPicPr>
          <p:cNvPr id="5" name="Imagen 4">
            <a:extLst>
              <a:ext uri="{FF2B5EF4-FFF2-40B4-BE49-F238E27FC236}">
                <a16:creationId xmlns:a16="http://schemas.microsoft.com/office/drawing/2014/main" id="{F5457BE3-71A1-F129-0854-EA5B9A6E36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4" name="CuadroTexto 3">
            <a:extLst>
              <a:ext uri="{FF2B5EF4-FFF2-40B4-BE49-F238E27FC236}">
                <a16:creationId xmlns:a16="http://schemas.microsoft.com/office/drawing/2014/main" id="{A2E0B38E-8B9F-ECDA-76D5-9B38C792441F}"/>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30226050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32FA08-01E2-1531-7454-774A990C626A}"/>
            </a:ext>
          </a:extLst>
        </p:cNvPr>
        <p:cNvGrpSpPr/>
        <p:nvPr/>
      </p:nvGrpSpPr>
      <p:grpSpPr>
        <a:xfrm>
          <a:off x="0" y="0"/>
          <a:ext cx="0" cy="0"/>
          <a:chOff x="0" y="0"/>
          <a:chExt cx="0" cy="0"/>
        </a:xfrm>
      </p:grpSpPr>
      <p:grpSp>
        <p:nvGrpSpPr>
          <p:cNvPr id="16" name="Grupo 15">
            <a:extLst>
              <a:ext uri="{FF2B5EF4-FFF2-40B4-BE49-F238E27FC236}">
                <a16:creationId xmlns:a16="http://schemas.microsoft.com/office/drawing/2014/main" id="{01F411D2-CE7B-8ED6-09DB-9751A2C91114}"/>
              </a:ext>
            </a:extLst>
          </p:cNvPr>
          <p:cNvGrpSpPr/>
          <p:nvPr/>
        </p:nvGrpSpPr>
        <p:grpSpPr>
          <a:xfrm>
            <a:off x="312691" y="259274"/>
            <a:ext cx="11565257" cy="813283"/>
            <a:chOff x="346289" y="284341"/>
            <a:chExt cx="11565257" cy="813283"/>
          </a:xfrm>
        </p:grpSpPr>
        <p:cxnSp>
          <p:nvCxnSpPr>
            <p:cNvPr id="18" name="Conector recto 17">
              <a:extLst>
                <a:ext uri="{FF2B5EF4-FFF2-40B4-BE49-F238E27FC236}">
                  <a16:creationId xmlns:a16="http://schemas.microsoft.com/office/drawing/2014/main" id="{C732BB00-C6E3-3A04-BB3C-556DE1DC730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2669A3A1-FB4C-FA38-B792-F8C3EF76694D}"/>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pic>
        <p:nvPicPr>
          <p:cNvPr id="3" name="Imagen 2">
            <a:extLst>
              <a:ext uri="{FF2B5EF4-FFF2-40B4-BE49-F238E27FC236}">
                <a16:creationId xmlns:a16="http://schemas.microsoft.com/office/drawing/2014/main" id="{CD517BDA-4B30-D95C-7149-557DB151E1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5" name="Google Shape;364;p19">
            <a:extLst>
              <a:ext uri="{FF2B5EF4-FFF2-40B4-BE49-F238E27FC236}">
                <a16:creationId xmlns:a16="http://schemas.microsoft.com/office/drawing/2014/main" id="{656592F9-19AD-C64E-B2B4-083985599A14}"/>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sp>
        <p:nvSpPr>
          <p:cNvPr id="6" name="Google Shape;364;p19">
            <a:extLst>
              <a:ext uri="{FF2B5EF4-FFF2-40B4-BE49-F238E27FC236}">
                <a16:creationId xmlns:a16="http://schemas.microsoft.com/office/drawing/2014/main" id="{9BDC2522-4760-388F-2504-FC9A8087CA30}"/>
              </a:ext>
            </a:extLst>
          </p:cNvPr>
          <p:cNvSpPr txBox="1"/>
          <p:nvPr/>
        </p:nvSpPr>
        <p:spPr>
          <a:xfrm>
            <a:off x="3271077" y="1065233"/>
            <a:ext cx="56498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tx1">
                    <a:lumMod val="75000"/>
                    <a:lumOff val="25000"/>
                  </a:schemeClr>
                </a:solidFill>
                <a:ea typeface="Fira Sans"/>
                <a:cs typeface="Fira Sans"/>
                <a:sym typeface="Fira Sans"/>
              </a:rPr>
              <a:t>Avance por Acciones de Control del PTAR 2025</a:t>
            </a:r>
          </a:p>
        </p:txBody>
      </p:sp>
      <p:graphicFrame>
        <p:nvGraphicFramePr>
          <p:cNvPr id="7" name="Tabla 6">
            <a:extLst>
              <a:ext uri="{FF2B5EF4-FFF2-40B4-BE49-F238E27FC236}">
                <a16:creationId xmlns:a16="http://schemas.microsoft.com/office/drawing/2014/main" id="{FDDF5AE2-15A9-7662-2555-96FFA4324284}"/>
              </a:ext>
            </a:extLst>
          </p:cNvPr>
          <p:cNvGraphicFramePr>
            <a:graphicFrameLocks noGrp="1"/>
          </p:cNvGraphicFramePr>
          <p:nvPr>
            <p:extLst>
              <p:ext uri="{D42A27DB-BD31-4B8C-83A1-F6EECF244321}">
                <p14:modId xmlns:p14="http://schemas.microsoft.com/office/powerpoint/2010/main" val="1069803022"/>
              </p:ext>
            </p:extLst>
          </p:nvPr>
        </p:nvGraphicFramePr>
        <p:xfrm>
          <a:off x="493619" y="1621288"/>
          <a:ext cx="10953826" cy="1783080"/>
        </p:xfrm>
        <a:graphic>
          <a:graphicData uri="http://schemas.openxmlformats.org/drawingml/2006/table">
            <a:tbl>
              <a:tblPr firstRow="1" bandRow="1">
                <a:tableStyleId>{7DF18680-E054-41AD-8BC1-D1AEF772440D}</a:tableStyleId>
              </a:tblPr>
              <a:tblGrid>
                <a:gridCol w="1225453">
                  <a:extLst>
                    <a:ext uri="{9D8B030D-6E8A-4147-A177-3AD203B41FA5}">
                      <a16:colId xmlns:a16="http://schemas.microsoft.com/office/drawing/2014/main" val="2927788169"/>
                    </a:ext>
                  </a:extLst>
                </a:gridCol>
                <a:gridCol w="1819656">
                  <a:extLst>
                    <a:ext uri="{9D8B030D-6E8A-4147-A177-3AD203B41FA5}">
                      <a16:colId xmlns:a16="http://schemas.microsoft.com/office/drawing/2014/main" val="1983931819"/>
                    </a:ext>
                  </a:extLst>
                </a:gridCol>
                <a:gridCol w="2313432">
                  <a:extLst>
                    <a:ext uri="{9D8B030D-6E8A-4147-A177-3AD203B41FA5}">
                      <a16:colId xmlns:a16="http://schemas.microsoft.com/office/drawing/2014/main" val="2739413651"/>
                    </a:ext>
                  </a:extLst>
                </a:gridCol>
                <a:gridCol w="2865432">
                  <a:extLst>
                    <a:ext uri="{9D8B030D-6E8A-4147-A177-3AD203B41FA5}">
                      <a16:colId xmlns:a16="http://schemas.microsoft.com/office/drawing/2014/main" val="174406827"/>
                    </a:ext>
                  </a:extLst>
                </a:gridCol>
                <a:gridCol w="1112535">
                  <a:extLst>
                    <a:ext uri="{9D8B030D-6E8A-4147-A177-3AD203B41FA5}">
                      <a16:colId xmlns:a16="http://schemas.microsoft.com/office/drawing/2014/main" val="4203242771"/>
                    </a:ext>
                  </a:extLst>
                </a:gridCol>
                <a:gridCol w="1617318">
                  <a:extLst>
                    <a:ext uri="{9D8B030D-6E8A-4147-A177-3AD203B41FA5}">
                      <a16:colId xmlns:a16="http://schemas.microsoft.com/office/drawing/2014/main" val="956532915"/>
                    </a:ext>
                  </a:extLst>
                </a:gridCol>
              </a:tblGrid>
              <a:tr h="704371">
                <a:tc>
                  <a:txBody>
                    <a:bodyPr/>
                    <a:lstStyle/>
                    <a:p>
                      <a:pPr algn="ctr"/>
                      <a:r>
                        <a:rPr lang="es-ES" sz="1500"/>
                        <a:t>No.</a:t>
                      </a:r>
                    </a:p>
                  </a:txBody>
                  <a:tcPr anchor="ctr">
                    <a:solidFill>
                      <a:srgbClr val="A50021"/>
                    </a:solidFill>
                  </a:tcPr>
                </a:tc>
                <a:tc>
                  <a:txBody>
                    <a:bodyPr/>
                    <a:lstStyle/>
                    <a:p>
                      <a:pPr algn="ctr"/>
                      <a:r>
                        <a:rPr lang="es-ES" sz="1500"/>
                        <a:t>Descripción de Riesgo </a:t>
                      </a:r>
                    </a:p>
                  </a:txBody>
                  <a:tcPr anchor="ctr">
                    <a:solidFill>
                      <a:srgbClr val="A50021"/>
                    </a:solidFill>
                  </a:tcPr>
                </a:tc>
                <a:tc>
                  <a:txBody>
                    <a:bodyPr/>
                    <a:lstStyle/>
                    <a:p>
                      <a:pPr algn="ctr"/>
                      <a:r>
                        <a:rPr lang="es-ES" sz="1500"/>
                        <a:t>Factor de Riesgo priorizado</a:t>
                      </a:r>
                    </a:p>
                  </a:txBody>
                  <a:tcPr anchor="ctr">
                    <a:solidFill>
                      <a:srgbClr val="A50021"/>
                    </a:solidFill>
                  </a:tcPr>
                </a:tc>
                <a:tc>
                  <a:txBody>
                    <a:bodyPr/>
                    <a:lstStyle/>
                    <a:p>
                      <a:pPr algn="ctr"/>
                      <a:r>
                        <a:rPr lang="es-ES" sz="1500"/>
                        <a:t>Actividad de Control </a:t>
                      </a:r>
                    </a:p>
                  </a:txBody>
                  <a:tcPr anchor="ctr">
                    <a:solidFill>
                      <a:srgbClr val="A50021"/>
                    </a:solidFill>
                  </a:tcPr>
                </a:tc>
                <a:tc>
                  <a:txBody>
                    <a:bodyPr/>
                    <a:lstStyle/>
                    <a:p>
                      <a:pPr algn="ctr"/>
                      <a:r>
                        <a:rPr lang="es-ES" sz="1500"/>
                        <a:t>UA Responsable </a:t>
                      </a:r>
                    </a:p>
                  </a:txBody>
                  <a:tcPr anchor="ctr">
                    <a:solidFill>
                      <a:srgbClr val="A50021"/>
                    </a:solidFill>
                  </a:tcPr>
                </a:tc>
                <a:tc>
                  <a:txBody>
                    <a:bodyPr/>
                    <a:lstStyle/>
                    <a:p>
                      <a:pPr algn="ctr"/>
                      <a:r>
                        <a:rPr lang="es-ES" sz="1500"/>
                        <a:t>Avance</a:t>
                      </a:r>
                    </a:p>
                  </a:txBody>
                  <a:tcPr anchor="ctr">
                    <a:solidFill>
                      <a:srgbClr val="A50021"/>
                    </a:solidFill>
                  </a:tcPr>
                </a:tc>
                <a:extLst>
                  <a:ext uri="{0D108BD9-81ED-4DB2-BD59-A6C34878D82A}">
                    <a16:rowId xmlns:a16="http://schemas.microsoft.com/office/drawing/2014/main" val="1191851520"/>
                  </a:ext>
                </a:extLst>
              </a:tr>
              <a:tr h="911539">
                <a:tc>
                  <a:txBody>
                    <a:bodyPr/>
                    <a:lstStyle/>
                    <a:p>
                      <a:pPr lvl="0" algn="ctr">
                        <a:lnSpc>
                          <a:spcPct val="100000"/>
                        </a:lnSpc>
                        <a:spcBef>
                          <a:spcPts val="0"/>
                        </a:spcBef>
                        <a:spcAft>
                          <a:spcPts val="0"/>
                        </a:spcAft>
                        <a:buNone/>
                      </a:pPr>
                      <a:r>
                        <a:rPr lang="en-US"/>
                        <a:t>6</a:t>
                      </a:r>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rPr>
                        <a:t>Mejoras regulatorias promovidas de manera deficiente</a:t>
                      </a:r>
                      <a:endParaRPr lang="en-US"/>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Temas deficientes de: programación digital, acceso a internet, ciberseguridad, errores de técnicos de desarrollo</a:t>
                      </a:r>
                      <a:endParaRPr lang="en-US"/>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Comunicación directa con el personal de programación y desarrollo de Gobierno Digital para mitigar y resolver situaciones técnicas de las plataformas digitales. </a:t>
                      </a:r>
                      <a:endParaRPr lang="en-US"/>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Comisión de Mejora Regulatoria del Estado de Sonora</a:t>
                      </a:r>
                      <a:endParaRPr lang="en-US"/>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Avance: 70%  Mesas de trabajo permanente con Gobierno digital</a:t>
                      </a:r>
                      <a:endParaRPr lang="en-US"/>
                    </a:p>
                  </a:txBody>
                  <a:tcPr anchor="ctr"/>
                </a:tc>
                <a:extLst>
                  <a:ext uri="{0D108BD9-81ED-4DB2-BD59-A6C34878D82A}">
                    <a16:rowId xmlns:a16="http://schemas.microsoft.com/office/drawing/2014/main" val="1144725155"/>
                  </a:ext>
                </a:extLst>
              </a:tr>
            </a:tbl>
          </a:graphicData>
        </a:graphic>
      </p:graphicFrame>
      <p:sp>
        <p:nvSpPr>
          <p:cNvPr id="4" name="CuadroTexto 3">
            <a:extLst>
              <a:ext uri="{FF2B5EF4-FFF2-40B4-BE49-F238E27FC236}">
                <a16:creationId xmlns:a16="http://schemas.microsoft.com/office/drawing/2014/main" id="{33718838-A92D-C753-E5FE-C1515AD32D87}"/>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24725498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5A073B86-EE5B-30FA-7143-E0E2F70DFFF5}"/>
              </a:ext>
            </a:extLst>
          </p:cNvPr>
          <p:cNvGraphicFramePr>
            <a:graphicFrameLocks noGrp="1"/>
          </p:cNvGraphicFramePr>
          <p:nvPr>
            <p:extLst>
              <p:ext uri="{D42A27DB-BD31-4B8C-83A1-F6EECF244321}">
                <p14:modId xmlns:p14="http://schemas.microsoft.com/office/powerpoint/2010/main" val="1953941317"/>
              </p:ext>
            </p:extLst>
          </p:nvPr>
        </p:nvGraphicFramePr>
        <p:xfrm>
          <a:off x="272964" y="1755320"/>
          <a:ext cx="11275909" cy="4618048"/>
        </p:xfrm>
        <a:graphic>
          <a:graphicData uri="http://schemas.openxmlformats.org/drawingml/2006/table">
            <a:tbl>
              <a:tblPr firstRow="1" firstCol="1" bandRow="1">
                <a:tableStyleId>{5C22544A-7EE6-4342-B048-85BDC9FD1C3A}</a:tableStyleId>
              </a:tblPr>
              <a:tblGrid>
                <a:gridCol w="2220675">
                  <a:extLst>
                    <a:ext uri="{9D8B030D-6E8A-4147-A177-3AD203B41FA5}">
                      <a16:colId xmlns:a16="http://schemas.microsoft.com/office/drawing/2014/main" val="3414889069"/>
                    </a:ext>
                  </a:extLst>
                </a:gridCol>
                <a:gridCol w="3718801">
                  <a:extLst>
                    <a:ext uri="{9D8B030D-6E8A-4147-A177-3AD203B41FA5}">
                      <a16:colId xmlns:a16="http://schemas.microsoft.com/office/drawing/2014/main" val="2982810244"/>
                    </a:ext>
                  </a:extLst>
                </a:gridCol>
                <a:gridCol w="3718801">
                  <a:extLst>
                    <a:ext uri="{9D8B030D-6E8A-4147-A177-3AD203B41FA5}">
                      <a16:colId xmlns:a16="http://schemas.microsoft.com/office/drawing/2014/main" val="4102314914"/>
                    </a:ext>
                  </a:extLst>
                </a:gridCol>
                <a:gridCol w="1617632">
                  <a:extLst>
                    <a:ext uri="{9D8B030D-6E8A-4147-A177-3AD203B41FA5}">
                      <a16:colId xmlns:a16="http://schemas.microsoft.com/office/drawing/2014/main" val="1183262012"/>
                    </a:ext>
                  </a:extLst>
                </a:gridCol>
              </a:tblGrid>
              <a:tr h="470218">
                <a:tc>
                  <a:txBody>
                    <a:bodyPr/>
                    <a:lstStyle/>
                    <a:p>
                      <a:pPr algn="ctr">
                        <a:lnSpc>
                          <a:spcPct val="107000"/>
                        </a:lnSpc>
                        <a:spcAft>
                          <a:spcPts val="800"/>
                        </a:spcAft>
                        <a:buNone/>
                      </a:pPr>
                      <a:r>
                        <a:rPr lang="es-MX" sz="1000">
                          <a:effectLst/>
                        </a:rPr>
                        <a:t>Riesgo</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nchor="ctr">
                    <a:solidFill>
                      <a:srgbClr val="501000"/>
                    </a:solidFill>
                  </a:tcPr>
                </a:tc>
                <a:tc>
                  <a:txBody>
                    <a:bodyPr/>
                    <a:lstStyle/>
                    <a:p>
                      <a:pPr algn="ctr">
                        <a:lnSpc>
                          <a:spcPct val="107000"/>
                        </a:lnSpc>
                        <a:spcAft>
                          <a:spcPts val="800"/>
                        </a:spcAft>
                        <a:buNone/>
                      </a:pPr>
                      <a:r>
                        <a:rPr lang="es-MX" sz="1000">
                          <a:effectLst/>
                        </a:rPr>
                        <a:t>Cambios identificados</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nchor="ctr">
                    <a:solidFill>
                      <a:srgbClr val="501000"/>
                    </a:solidFill>
                  </a:tcPr>
                </a:tc>
                <a:tc>
                  <a:txBody>
                    <a:bodyPr/>
                    <a:lstStyle/>
                    <a:p>
                      <a:pPr algn="ctr">
                        <a:lnSpc>
                          <a:spcPct val="107000"/>
                        </a:lnSpc>
                        <a:spcAft>
                          <a:spcPts val="800"/>
                        </a:spcAft>
                        <a:buNone/>
                      </a:pPr>
                      <a:r>
                        <a:rPr lang="es-MX" sz="1000">
                          <a:effectLst/>
                        </a:rPr>
                        <a:t>Estrategia de control</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nchor="ctr">
                    <a:solidFill>
                      <a:srgbClr val="501000"/>
                    </a:solidFill>
                  </a:tcPr>
                </a:tc>
                <a:tc>
                  <a:txBody>
                    <a:bodyPr/>
                    <a:lstStyle/>
                    <a:p>
                      <a:pPr algn="ctr">
                        <a:lnSpc>
                          <a:spcPct val="107000"/>
                        </a:lnSpc>
                        <a:spcAft>
                          <a:spcPts val="800"/>
                        </a:spcAft>
                        <a:buNone/>
                      </a:pPr>
                      <a:r>
                        <a:rPr lang="es-MX" sz="1000">
                          <a:effectLst/>
                        </a:rPr>
                        <a:t>UA</a:t>
                      </a:r>
                      <a:endParaRPr lang="es-MX" sz="1300">
                        <a:effectLst/>
                      </a:endParaRPr>
                    </a:p>
                    <a:p>
                      <a:pPr algn="ctr">
                        <a:lnSpc>
                          <a:spcPct val="107000"/>
                        </a:lnSpc>
                        <a:spcAft>
                          <a:spcPts val="800"/>
                        </a:spcAft>
                        <a:buNone/>
                      </a:pPr>
                      <a:r>
                        <a:rPr lang="es-MX" sz="1000">
                          <a:effectLst/>
                        </a:rPr>
                        <a:t>Responsable</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nchor="ctr">
                    <a:solidFill>
                      <a:srgbClr val="501000"/>
                    </a:solidFill>
                  </a:tcPr>
                </a:tc>
                <a:extLst>
                  <a:ext uri="{0D108BD9-81ED-4DB2-BD59-A6C34878D82A}">
                    <a16:rowId xmlns:a16="http://schemas.microsoft.com/office/drawing/2014/main" val="189561634"/>
                  </a:ext>
                </a:extLst>
              </a:tr>
              <a:tr h="521108">
                <a:tc>
                  <a:txBody>
                    <a:bodyPr/>
                    <a:lstStyle/>
                    <a:p>
                      <a:pPr algn="just">
                        <a:lnSpc>
                          <a:spcPct val="107000"/>
                        </a:lnSpc>
                        <a:spcAft>
                          <a:spcPts val="800"/>
                        </a:spcAft>
                        <a:buNone/>
                      </a:pPr>
                      <a:r>
                        <a:rPr lang="es-MX" sz="1000">
                          <a:effectLst/>
                        </a:rPr>
                        <a:t>Incumplimiento a las atribuciones del Reglamento Interior.</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nchor="ctr">
                    <a:solidFill>
                      <a:srgbClr val="501000"/>
                    </a:solidFill>
                  </a:tcPr>
                </a:tc>
                <a:tc>
                  <a:txBody>
                    <a:bodyPr/>
                    <a:lstStyle/>
                    <a:p>
                      <a:pPr algn="just">
                        <a:lnSpc>
                          <a:spcPct val="107000"/>
                        </a:lnSpc>
                        <a:spcAft>
                          <a:spcPts val="800"/>
                        </a:spcAft>
                        <a:buNone/>
                      </a:pPr>
                      <a:r>
                        <a:rPr lang="es-MX" sz="1000">
                          <a:effectLst/>
                        </a:rPr>
                        <a:t>Versión actualizada del Manual de Organización</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tc>
                <a:tc>
                  <a:txBody>
                    <a:bodyPr/>
                    <a:lstStyle/>
                    <a:p>
                      <a:pPr algn="just">
                        <a:lnSpc>
                          <a:spcPct val="107000"/>
                        </a:lnSpc>
                        <a:spcAft>
                          <a:spcPts val="800"/>
                        </a:spcAft>
                        <a:buNone/>
                      </a:pPr>
                      <a:r>
                        <a:rPr lang="es-MX" sz="1000">
                          <a:effectLst/>
                        </a:rPr>
                        <a:t>Coordinar un programa de trabajo con las áreas para actualizar la normativa en conjunto</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tc>
                <a:tc>
                  <a:txBody>
                    <a:bodyPr/>
                    <a:lstStyle/>
                    <a:p>
                      <a:pPr algn="l">
                        <a:lnSpc>
                          <a:spcPct val="107000"/>
                        </a:lnSpc>
                        <a:spcAft>
                          <a:spcPts val="800"/>
                        </a:spcAft>
                        <a:buNone/>
                      </a:pPr>
                      <a:r>
                        <a:rPr lang="es-MX" sz="1000">
                          <a:effectLst/>
                        </a:rPr>
                        <a:t>Dirección General de Administración y Finanzas</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tc>
                <a:extLst>
                  <a:ext uri="{0D108BD9-81ED-4DB2-BD59-A6C34878D82A}">
                    <a16:rowId xmlns:a16="http://schemas.microsoft.com/office/drawing/2014/main" val="2222536126"/>
                  </a:ext>
                </a:extLst>
              </a:tr>
              <a:tr h="849503">
                <a:tc>
                  <a:txBody>
                    <a:bodyPr/>
                    <a:lstStyle/>
                    <a:p>
                      <a:pPr algn="just">
                        <a:lnSpc>
                          <a:spcPct val="107000"/>
                        </a:lnSpc>
                        <a:spcAft>
                          <a:spcPts val="800"/>
                        </a:spcAft>
                        <a:buNone/>
                      </a:pPr>
                      <a:r>
                        <a:rPr lang="es-MX" sz="1000">
                          <a:effectLst/>
                        </a:rPr>
                        <a:t>Portales de transparencia actualizados a destiempo</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nchor="ctr">
                    <a:solidFill>
                      <a:srgbClr val="501000"/>
                    </a:solidFill>
                  </a:tcPr>
                </a:tc>
                <a:tc>
                  <a:txBody>
                    <a:bodyPr/>
                    <a:lstStyle/>
                    <a:p>
                      <a:pPr algn="just">
                        <a:lnSpc>
                          <a:spcPct val="107000"/>
                        </a:lnSpc>
                        <a:spcAft>
                          <a:spcPts val="800"/>
                        </a:spcAft>
                        <a:buNone/>
                      </a:pPr>
                      <a:r>
                        <a:rPr lang="es-MX" sz="1000">
                          <a:effectLst/>
                        </a:rPr>
                        <a:t>La revisión diaria de los medios de recepción de solicitudes de información, junto con la vigilancia continua del cumplimiento de los plazos de las solicitudes turnadas, es esencial para garantizar una gestión eficiente y puntual.</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tc>
                <a:tc>
                  <a:txBody>
                    <a:bodyPr/>
                    <a:lstStyle/>
                    <a:p>
                      <a:pPr algn="just">
                        <a:lnSpc>
                          <a:spcPct val="107000"/>
                        </a:lnSpc>
                        <a:spcAft>
                          <a:spcPts val="800"/>
                        </a:spcAft>
                        <a:buNone/>
                      </a:pPr>
                      <a:r>
                        <a:rPr lang="es-MX" sz="1000">
                          <a:effectLst/>
                        </a:rPr>
                        <a:t>Oficio solicitud a las áreas generadoras de información a reportar para su respectiva actualización, la cual se propondrá una fecha de 15 días hábiles. Así como la revisión de plataformas para corroborar la publicación de la información</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tc>
                <a:tc>
                  <a:txBody>
                    <a:bodyPr/>
                    <a:lstStyle/>
                    <a:p>
                      <a:pPr algn="l">
                        <a:lnSpc>
                          <a:spcPct val="107000"/>
                        </a:lnSpc>
                        <a:spcAft>
                          <a:spcPts val="800"/>
                        </a:spcAft>
                        <a:buNone/>
                      </a:pPr>
                      <a:r>
                        <a:rPr lang="es-MX" sz="1000">
                          <a:effectLst/>
                        </a:rPr>
                        <a:t>Dirección General de Asuntos Jurídicos y Transparencia</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nchor="ctr"/>
                </a:tc>
                <a:extLst>
                  <a:ext uri="{0D108BD9-81ED-4DB2-BD59-A6C34878D82A}">
                    <a16:rowId xmlns:a16="http://schemas.microsoft.com/office/drawing/2014/main" val="4230835660"/>
                  </a:ext>
                </a:extLst>
              </a:tr>
              <a:tr h="685305">
                <a:tc>
                  <a:txBody>
                    <a:bodyPr/>
                    <a:lstStyle/>
                    <a:p>
                      <a:pPr algn="just">
                        <a:lnSpc>
                          <a:spcPct val="107000"/>
                        </a:lnSpc>
                        <a:spcAft>
                          <a:spcPts val="800"/>
                        </a:spcAft>
                        <a:buNone/>
                      </a:pPr>
                      <a:r>
                        <a:rPr lang="es-MX" sz="1000">
                          <a:effectLst/>
                        </a:rPr>
                        <a:t>Desarrollo de la actividad turística coordinado de manera inadecuada.</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nchor="ctr">
                    <a:solidFill>
                      <a:srgbClr val="501000"/>
                    </a:solidFill>
                  </a:tcPr>
                </a:tc>
                <a:tc>
                  <a:txBody>
                    <a:bodyPr/>
                    <a:lstStyle/>
                    <a:p>
                      <a:pPr algn="just">
                        <a:lnSpc>
                          <a:spcPct val="107000"/>
                        </a:lnSpc>
                        <a:spcAft>
                          <a:spcPts val="800"/>
                        </a:spcAft>
                        <a:buNone/>
                      </a:pPr>
                      <a:r>
                        <a:rPr lang="es-MX" sz="1000">
                          <a:effectLst/>
                        </a:rPr>
                        <a:t>Procedimiento formal para recabar, concentrar y actualizar información sobre infraestructura hotelera y servicios turísticos de los municipios.</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tc>
                <a:tc>
                  <a:txBody>
                    <a:bodyPr/>
                    <a:lstStyle/>
                    <a:p>
                      <a:pPr algn="just">
                        <a:lnSpc>
                          <a:spcPct val="107000"/>
                        </a:lnSpc>
                        <a:spcAft>
                          <a:spcPts val="800"/>
                        </a:spcAft>
                        <a:buNone/>
                      </a:pPr>
                      <a:r>
                        <a:rPr lang="es-MX" sz="1000">
                          <a:effectLst/>
                        </a:rPr>
                        <a:t>Oficios de solicitud y recepción de información, reportes de seguimiento</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tc>
                <a:tc>
                  <a:txBody>
                    <a:bodyPr/>
                    <a:lstStyle/>
                    <a:p>
                      <a:pPr algn="l">
                        <a:lnSpc>
                          <a:spcPct val="107000"/>
                        </a:lnSpc>
                        <a:spcAft>
                          <a:spcPts val="800"/>
                        </a:spcAft>
                        <a:buNone/>
                      </a:pPr>
                      <a:r>
                        <a:rPr lang="es-MX" sz="1000">
                          <a:effectLst/>
                        </a:rPr>
                        <a:t>Subsecretaría de Innovación y Seguimiento Económico</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nchor="ctr"/>
                </a:tc>
                <a:extLst>
                  <a:ext uri="{0D108BD9-81ED-4DB2-BD59-A6C34878D82A}">
                    <a16:rowId xmlns:a16="http://schemas.microsoft.com/office/drawing/2014/main" val="253454260"/>
                  </a:ext>
                </a:extLst>
              </a:tr>
              <a:tr h="721304">
                <a:tc>
                  <a:txBody>
                    <a:bodyPr/>
                    <a:lstStyle/>
                    <a:p>
                      <a:pPr algn="l">
                        <a:lnSpc>
                          <a:spcPct val="107000"/>
                        </a:lnSpc>
                        <a:spcAft>
                          <a:spcPts val="800"/>
                        </a:spcAft>
                        <a:buNone/>
                      </a:pPr>
                      <a:r>
                        <a:rPr lang="es-MX" sz="1000">
                          <a:effectLst/>
                        </a:rPr>
                        <a:t>Impresión de gráficos y material digital ejecutados de manera deficiente.</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nchor="ctr">
                    <a:solidFill>
                      <a:srgbClr val="501000"/>
                    </a:solidFill>
                  </a:tcPr>
                </a:tc>
                <a:tc>
                  <a:txBody>
                    <a:bodyPr/>
                    <a:lstStyle/>
                    <a:p>
                      <a:pPr algn="just">
                        <a:lnSpc>
                          <a:spcPct val="107000"/>
                        </a:lnSpc>
                        <a:spcAft>
                          <a:spcPts val="800"/>
                        </a:spcAft>
                        <a:buNone/>
                      </a:pPr>
                      <a:r>
                        <a:rPr lang="es-MX" sz="1000">
                          <a:effectLst/>
                        </a:rPr>
                        <a:t>Monitoreo activo de redes y sitios web para detectar fraudes, además de implementar campaña de concienciación para los turistas sobre como identificar fuentes oficiales y evitar caer en fraudes.</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tc>
                <a:tc>
                  <a:txBody>
                    <a:bodyPr/>
                    <a:lstStyle/>
                    <a:p>
                      <a:pPr algn="just">
                        <a:lnSpc>
                          <a:spcPct val="107000"/>
                        </a:lnSpc>
                        <a:spcAft>
                          <a:spcPts val="800"/>
                        </a:spcAft>
                        <a:buNone/>
                      </a:pPr>
                      <a:r>
                        <a:rPr lang="es-MX" sz="1000">
                          <a:effectLst/>
                        </a:rPr>
                        <a:t>Monitoreo activo de redes sociales y sitios web para detectar páginas apócrifas, y ejecución de campañas de concientización dirigidas a turistas y prestadores de servicios sobre cómo identificar fuentes oficiales.</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tc>
                <a:tc>
                  <a:txBody>
                    <a:bodyPr/>
                    <a:lstStyle/>
                    <a:p>
                      <a:pPr algn="l">
                        <a:lnSpc>
                          <a:spcPct val="107000"/>
                        </a:lnSpc>
                        <a:spcAft>
                          <a:spcPts val="800"/>
                        </a:spcAft>
                        <a:buNone/>
                      </a:pPr>
                      <a:r>
                        <a:rPr lang="es-MX" sz="1000">
                          <a:effectLst/>
                        </a:rPr>
                        <a:t>Dirección General de Creatividad e Imagen</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nchor="ctr"/>
                </a:tc>
                <a:extLst>
                  <a:ext uri="{0D108BD9-81ED-4DB2-BD59-A6C34878D82A}">
                    <a16:rowId xmlns:a16="http://schemas.microsoft.com/office/drawing/2014/main" val="1888067370"/>
                  </a:ext>
                </a:extLst>
              </a:tr>
              <a:tr h="685305">
                <a:tc>
                  <a:txBody>
                    <a:bodyPr/>
                    <a:lstStyle/>
                    <a:p>
                      <a:pPr algn="l">
                        <a:lnSpc>
                          <a:spcPct val="107000"/>
                        </a:lnSpc>
                        <a:spcAft>
                          <a:spcPts val="800"/>
                        </a:spcAft>
                        <a:buNone/>
                      </a:pPr>
                      <a:r>
                        <a:rPr lang="es-MX" sz="1000">
                          <a:effectLst/>
                        </a:rPr>
                        <a:t>Crecimiento y desarrollo de MIPIMES promovido de manera deficiente.</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nchor="ctr">
                    <a:solidFill>
                      <a:srgbClr val="501000"/>
                    </a:solidFill>
                  </a:tcPr>
                </a:tc>
                <a:tc>
                  <a:txBody>
                    <a:bodyPr/>
                    <a:lstStyle/>
                    <a:p>
                      <a:pPr algn="just">
                        <a:lnSpc>
                          <a:spcPct val="107000"/>
                        </a:lnSpc>
                        <a:spcAft>
                          <a:spcPts val="800"/>
                        </a:spcAft>
                        <a:buNone/>
                      </a:pPr>
                      <a:r>
                        <a:rPr lang="es-MX" sz="1000">
                          <a:effectLst/>
                        </a:rPr>
                        <a:t>Realización de capacitaciones con participación conjunta de MIPYMES, universidades y organismos empresariales para fortalecer redes de colaboración y transferencia de conocimiento</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tc>
                <a:tc>
                  <a:txBody>
                    <a:bodyPr/>
                    <a:lstStyle/>
                    <a:p>
                      <a:pPr algn="just">
                        <a:lnSpc>
                          <a:spcPct val="107000"/>
                        </a:lnSpc>
                        <a:spcAft>
                          <a:spcPts val="800"/>
                        </a:spcAft>
                        <a:buNone/>
                      </a:pPr>
                      <a:r>
                        <a:rPr lang="es-MX" sz="1000">
                          <a:effectLst/>
                        </a:rPr>
                        <a:t>Listas de asistencia, materiales de capacitación, convenios firmados, reportes de resultados y evidencias fotográficas de los eventos.</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tc>
                <a:tc>
                  <a:txBody>
                    <a:bodyPr/>
                    <a:lstStyle/>
                    <a:p>
                      <a:pPr algn="l">
                        <a:lnSpc>
                          <a:spcPct val="107000"/>
                        </a:lnSpc>
                        <a:spcAft>
                          <a:spcPts val="800"/>
                        </a:spcAft>
                        <a:buNone/>
                      </a:pPr>
                      <a:r>
                        <a:rPr lang="es-MX" sz="1000">
                          <a:effectLst/>
                        </a:rPr>
                        <a:t>Dirección General de Capacitación y Competitividad</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nchor="ctr"/>
                </a:tc>
                <a:extLst>
                  <a:ext uri="{0D108BD9-81ED-4DB2-BD59-A6C34878D82A}">
                    <a16:rowId xmlns:a16="http://schemas.microsoft.com/office/drawing/2014/main" val="543340713"/>
                  </a:ext>
                </a:extLst>
              </a:tr>
              <a:tr h="685305">
                <a:tc>
                  <a:txBody>
                    <a:bodyPr/>
                    <a:lstStyle/>
                    <a:p>
                      <a:pPr algn="l">
                        <a:lnSpc>
                          <a:spcPct val="107000"/>
                        </a:lnSpc>
                        <a:spcAft>
                          <a:spcPts val="800"/>
                        </a:spcAft>
                        <a:buNone/>
                      </a:pPr>
                      <a:r>
                        <a:rPr lang="es-MX" sz="1000">
                          <a:effectLst/>
                        </a:rPr>
                        <a:t>Mejoras regulatorias promovidas de manera deficiente.</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nchor="ctr">
                    <a:solidFill>
                      <a:srgbClr val="501000"/>
                    </a:solidFill>
                  </a:tcPr>
                </a:tc>
                <a:tc>
                  <a:txBody>
                    <a:bodyPr/>
                    <a:lstStyle/>
                    <a:p>
                      <a:pPr algn="just">
                        <a:lnSpc>
                          <a:spcPct val="107000"/>
                        </a:lnSpc>
                        <a:spcAft>
                          <a:spcPts val="800"/>
                        </a:spcAft>
                        <a:buNone/>
                      </a:pPr>
                      <a:r>
                        <a:rPr lang="es-MX" sz="1000">
                          <a:effectLst/>
                        </a:rPr>
                        <a:t>Comunicación directa con el personal de programación y desarrollo de Gobierno Digital para mitigar y resolver situaciones técnicas de las plataformas digitales.</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tc>
                <a:tc>
                  <a:txBody>
                    <a:bodyPr/>
                    <a:lstStyle/>
                    <a:p>
                      <a:pPr algn="just">
                        <a:lnSpc>
                          <a:spcPct val="107000"/>
                        </a:lnSpc>
                        <a:spcAft>
                          <a:spcPts val="800"/>
                        </a:spcAft>
                        <a:buNone/>
                      </a:pPr>
                      <a:r>
                        <a:rPr lang="es-MX" sz="1000">
                          <a:effectLst/>
                        </a:rPr>
                        <a:t>Implementar capacitaciones al personal en temas de uso de plataformas digitales y procedimientos de contingencia.</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tc>
                <a:tc>
                  <a:txBody>
                    <a:bodyPr/>
                    <a:lstStyle/>
                    <a:p>
                      <a:pPr algn="l">
                        <a:lnSpc>
                          <a:spcPct val="107000"/>
                        </a:lnSpc>
                        <a:spcAft>
                          <a:spcPts val="800"/>
                        </a:spcAft>
                        <a:buNone/>
                      </a:pPr>
                      <a:r>
                        <a:rPr lang="es-MX" sz="1000">
                          <a:effectLst/>
                        </a:rPr>
                        <a:t>Comisión de Mejora Regulatoria del Estado de Sonora</a:t>
                      </a:r>
                      <a:endParaRPr lang="es-MX" sz="1300">
                        <a:effectLst/>
                        <a:latin typeface="Calibri" panose="020F0502020204030204" pitchFamily="34" charset="0"/>
                        <a:ea typeface="Calibri" panose="020F0502020204030204" pitchFamily="34" charset="0"/>
                        <a:cs typeface="Times New Roman" panose="02020603050405020304" pitchFamily="18" charset="0"/>
                      </a:endParaRPr>
                    </a:p>
                  </a:txBody>
                  <a:tcPr marL="27722" marR="27722" marT="0" marB="0" anchor="ctr"/>
                </a:tc>
                <a:extLst>
                  <a:ext uri="{0D108BD9-81ED-4DB2-BD59-A6C34878D82A}">
                    <a16:rowId xmlns:a16="http://schemas.microsoft.com/office/drawing/2014/main" val="1445920566"/>
                  </a:ext>
                </a:extLst>
              </a:tr>
            </a:tbl>
          </a:graphicData>
        </a:graphic>
      </p:graphicFrame>
      <p:pic>
        <p:nvPicPr>
          <p:cNvPr id="3" name="Imagen 2">
            <a:extLst>
              <a:ext uri="{FF2B5EF4-FFF2-40B4-BE49-F238E27FC236}">
                <a16:creationId xmlns:a16="http://schemas.microsoft.com/office/drawing/2014/main" id="{C917A8DA-1E87-D46F-6FDC-93EEF2E7CDE0}"/>
              </a:ext>
            </a:extLst>
          </p:cNvPr>
          <p:cNvPicPr>
            <a:picLocks noChangeAspect="1"/>
          </p:cNvPicPr>
          <p:nvPr/>
        </p:nvPicPr>
        <p:blipFill>
          <a:blip r:embed="rId2"/>
          <a:stretch>
            <a:fillRect/>
          </a:stretch>
        </p:blipFill>
        <p:spPr>
          <a:xfrm>
            <a:off x="0" y="0"/>
            <a:ext cx="12192000" cy="1261872"/>
          </a:xfrm>
          <a:prstGeom prst="rect">
            <a:avLst/>
          </a:prstGeom>
        </p:spPr>
      </p:pic>
      <p:sp>
        <p:nvSpPr>
          <p:cNvPr id="22" name="CuadroTexto 21">
            <a:extLst>
              <a:ext uri="{FF2B5EF4-FFF2-40B4-BE49-F238E27FC236}">
                <a16:creationId xmlns:a16="http://schemas.microsoft.com/office/drawing/2014/main" id="{D2BE4660-6478-0CD6-D44A-FD25AA45B2AA}"/>
              </a:ext>
            </a:extLst>
          </p:cNvPr>
          <p:cNvSpPr txBox="1"/>
          <p:nvPr/>
        </p:nvSpPr>
        <p:spPr>
          <a:xfrm>
            <a:off x="495991" y="102672"/>
            <a:ext cx="8748593" cy="1159200"/>
          </a:xfrm>
          <a:prstGeom prst="rect">
            <a:avLst/>
          </a:prstGeom>
        </p:spPr>
        <p:txBody>
          <a:bodyPr vert="horz" lIns="91440" tIns="45720" rIns="91440" bIns="45720" rtlCol="0" anchor="ctr">
            <a:normAutofit/>
          </a:bodyPr>
          <a:lstStyle/>
          <a:p>
            <a:pPr defTabSz="914400">
              <a:lnSpc>
                <a:spcPct val="90000"/>
              </a:lnSpc>
              <a:spcBef>
                <a:spcPct val="0"/>
              </a:spcBef>
              <a:spcAft>
                <a:spcPts val="800"/>
              </a:spcAft>
            </a:pPr>
            <a:r>
              <a:rPr lang="es-MX" sz="2800" b="1" kern="1200">
                <a:solidFill>
                  <a:schemeClr val="bg1"/>
                </a:solidFill>
                <a:effectLst/>
                <a:latin typeface="+mj-lt"/>
                <a:ea typeface="+mj-ea"/>
                <a:cs typeface="+mj-cs"/>
              </a:rPr>
              <a:t>Reporte Anual del Comportamiento de los Riesgos</a:t>
            </a:r>
          </a:p>
          <a:p>
            <a:pPr defTabSz="914400">
              <a:lnSpc>
                <a:spcPct val="90000"/>
              </a:lnSpc>
              <a:spcBef>
                <a:spcPct val="0"/>
              </a:spcBef>
              <a:spcAft>
                <a:spcPts val="800"/>
              </a:spcAft>
            </a:pPr>
            <a:r>
              <a:rPr lang="es-MX" sz="2800" b="1" kern="1200">
                <a:solidFill>
                  <a:schemeClr val="bg1"/>
                </a:solidFill>
                <a:effectLst/>
                <a:latin typeface="+mj-lt"/>
                <a:ea typeface="+mj-ea"/>
                <a:cs typeface="+mj-cs"/>
              </a:rPr>
              <a:t>2025</a:t>
            </a:r>
            <a:endParaRPr lang="en-US" sz="2800" b="1" kern="1200">
              <a:solidFill>
                <a:schemeClr val="bg1"/>
              </a:solidFill>
              <a:effectLst/>
              <a:latin typeface="+mj-lt"/>
              <a:ea typeface="+mj-ea"/>
              <a:cs typeface="+mj-cs"/>
            </a:endParaRPr>
          </a:p>
        </p:txBody>
      </p:sp>
    </p:spTree>
    <p:extLst>
      <p:ext uri="{BB962C8B-B14F-4D97-AF65-F5344CB8AC3E}">
        <p14:creationId xmlns:p14="http://schemas.microsoft.com/office/powerpoint/2010/main" val="22751358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C5B601C-0000-5A75-0366-057685AA63F9}"/>
            </a:ext>
          </a:extLst>
        </p:cNvPr>
        <p:cNvGrpSpPr/>
        <p:nvPr/>
      </p:nvGrpSpPr>
      <p:grpSpPr>
        <a:xfrm>
          <a:off x="0" y="0"/>
          <a:ext cx="0" cy="0"/>
          <a:chOff x="0" y="0"/>
          <a:chExt cx="0" cy="0"/>
        </a:xfrm>
      </p:grpSpPr>
      <p:sp useBgFill="1">
        <p:nvSpPr>
          <p:cNvPr id="10" name="Slide Background">
            <a:extLst>
              <a:ext uri="{FF2B5EF4-FFF2-40B4-BE49-F238E27FC236}">
                <a16:creationId xmlns:a16="http://schemas.microsoft.com/office/drawing/2014/main" id="{9165109B-7036-4613-93D4-579E77F6EF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43E8FEA2-54EE-4F84-B5DB-A055A7D805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36707" y="0"/>
            <a:ext cx="7455294" cy="6858000"/>
          </a:xfrm>
          <a:prstGeom prst="rect">
            <a:avLst/>
          </a:prstGeom>
          <a:ln>
            <a:noFill/>
          </a:ln>
          <a:effectLst>
            <a:outerShdw blurRad="317500" dist="228600" dir="798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CuadroTexto 3">
            <a:extLst>
              <a:ext uri="{FF2B5EF4-FFF2-40B4-BE49-F238E27FC236}">
                <a16:creationId xmlns:a16="http://schemas.microsoft.com/office/drawing/2014/main" id="{8A8B97AE-2D32-6349-0832-33F51847F159}"/>
              </a:ext>
            </a:extLst>
          </p:cNvPr>
          <p:cNvGraphicFramePr/>
          <p:nvPr>
            <p:extLst>
              <p:ext uri="{D42A27DB-BD31-4B8C-83A1-F6EECF244321}">
                <p14:modId xmlns:p14="http://schemas.microsoft.com/office/powerpoint/2010/main" val="1436726625"/>
              </p:ext>
            </p:extLst>
          </p:nvPr>
        </p:nvGraphicFramePr>
        <p:xfrm>
          <a:off x="5368169" y="601324"/>
          <a:ext cx="5849557" cy="56185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a:extLst>
              <a:ext uri="{FF2B5EF4-FFF2-40B4-BE49-F238E27FC236}">
                <a16:creationId xmlns:a16="http://schemas.microsoft.com/office/drawing/2014/main" id="{9920B6D4-5D1C-B49B-83FC-73FAD1693EC3}"/>
              </a:ext>
            </a:extLst>
          </p:cNvPr>
          <p:cNvPicPr>
            <a:picLocks noChangeAspect="1"/>
          </p:cNvPicPr>
          <p:nvPr/>
        </p:nvPicPr>
        <p:blipFill>
          <a:blip r:embed="rId7"/>
          <a:stretch>
            <a:fillRect/>
          </a:stretch>
        </p:blipFill>
        <p:spPr>
          <a:xfrm>
            <a:off x="0" y="0"/>
            <a:ext cx="4736706" cy="6831203"/>
          </a:xfrm>
          <a:prstGeom prst="rect">
            <a:avLst/>
          </a:prstGeom>
        </p:spPr>
      </p:pic>
      <p:sp>
        <p:nvSpPr>
          <p:cNvPr id="2" name="CuadroTexto 1">
            <a:extLst>
              <a:ext uri="{FF2B5EF4-FFF2-40B4-BE49-F238E27FC236}">
                <a16:creationId xmlns:a16="http://schemas.microsoft.com/office/drawing/2014/main" id="{4E6D71C3-B5CF-A8EF-0283-47F37E5671F8}"/>
              </a:ext>
            </a:extLst>
          </p:cNvPr>
          <p:cNvSpPr txBox="1"/>
          <p:nvPr/>
        </p:nvSpPr>
        <p:spPr>
          <a:xfrm>
            <a:off x="357434" y="852533"/>
            <a:ext cx="4036461" cy="5152933"/>
          </a:xfrm>
          <a:prstGeom prst="rect">
            <a:avLst/>
          </a:prstGeom>
        </p:spPr>
        <p:txBody>
          <a:bodyPr vert="horz" lIns="91440" tIns="45720" rIns="91440" bIns="45720" rtlCol="0" anchor="ctr">
            <a:normAutofit/>
          </a:bodyPr>
          <a:lstStyle/>
          <a:p>
            <a:pPr defTabSz="914400">
              <a:lnSpc>
                <a:spcPct val="90000"/>
              </a:lnSpc>
              <a:spcBef>
                <a:spcPct val="0"/>
              </a:spcBef>
              <a:spcAft>
                <a:spcPts val="800"/>
              </a:spcAft>
            </a:pPr>
            <a:r>
              <a:rPr lang="en-US" sz="3600" b="1" kern="1200" err="1">
                <a:solidFill>
                  <a:schemeClr val="bg1"/>
                </a:solidFill>
                <a:effectLst/>
                <a:latin typeface="+mj-lt"/>
                <a:ea typeface="+mj-ea"/>
                <a:cs typeface="+mj-cs"/>
              </a:rPr>
              <a:t>Aprobación</a:t>
            </a:r>
            <a:r>
              <a:rPr lang="en-US" sz="3600" b="1" kern="1200">
                <a:solidFill>
                  <a:schemeClr val="bg1"/>
                </a:solidFill>
                <a:effectLst/>
                <a:latin typeface="+mj-lt"/>
                <a:ea typeface="+mj-ea"/>
                <a:cs typeface="+mj-cs"/>
              </a:rPr>
              <a:t> del </a:t>
            </a:r>
            <a:r>
              <a:rPr lang="en-US" sz="3600" b="1" kern="1200" err="1">
                <a:solidFill>
                  <a:schemeClr val="bg1"/>
                </a:solidFill>
                <a:effectLst/>
                <a:latin typeface="+mj-lt"/>
                <a:ea typeface="+mj-ea"/>
                <a:cs typeface="+mj-cs"/>
              </a:rPr>
              <a:t>Programa</a:t>
            </a:r>
            <a:r>
              <a:rPr lang="en-US" sz="3600" b="1" kern="1200">
                <a:solidFill>
                  <a:schemeClr val="bg1"/>
                </a:solidFill>
                <a:effectLst/>
                <a:latin typeface="+mj-lt"/>
                <a:ea typeface="+mj-ea"/>
                <a:cs typeface="+mj-cs"/>
              </a:rPr>
              <a:t> de </a:t>
            </a:r>
            <a:r>
              <a:rPr lang="en-US" sz="3600" b="1" kern="1200" err="1">
                <a:solidFill>
                  <a:schemeClr val="bg1"/>
                </a:solidFill>
                <a:effectLst/>
                <a:latin typeface="+mj-lt"/>
                <a:ea typeface="+mj-ea"/>
                <a:cs typeface="+mj-cs"/>
              </a:rPr>
              <a:t>Trabajo</a:t>
            </a:r>
            <a:r>
              <a:rPr lang="en-US" sz="3600" b="1" kern="1200">
                <a:solidFill>
                  <a:schemeClr val="bg1"/>
                </a:solidFill>
                <a:effectLst/>
                <a:latin typeface="+mj-lt"/>
                <a:ea typeface="+mj-ea"/>
                <a:cs typeface="+mj-cs"/>
              </a:rPr>
              <a:t> de Control </a:t>
            </a:r>
            <a:r>
              <a:rPr lang="en-US" sz="3600" b="1" kern="1200" err="1">
                <a:solidFill>
                  <a:schemeClr val="bg1"/>
                </a:solidFill>
                <a:effectLst/>
                <a:latin typeface="+mj-lt"/>
                <a:ea typeface="+mj-ea"/>
                <a:cs typeface="+mj-cs"/>
              </a:rPr>
              <a:t>Interno</a:t>
            </a:r>
            <a:r>
              <a:rPr lang="en-US" sz="3600" b="1" kern="1200">
                <a:solidFill>
                  <a:schemeClr val="bg1"/>
                </a:solidFill>
                <a:effectLst/>
                <a:latin typeface="+mj-lt"/>
                <a:ea typeface="+mj-ea"/>
                <a:cs typeface="+mj-cs"/>
              </a:rPr>
              <a:t> 2026</a:t>
            </a:r>
          </a:p>
        </p:txBody>
      </p:sp>
      <p:pic>
        <p:nvPicPr>
          <p:cNvPr id="9" name="Imagen 8">
            <a:extLst>
              <a:ext uri="{FF2B5EF4-FFF2-40B4-BE49-F238E27FC236}">
                <a16:creationId xmlns:a16="http://schemas.microsoft.com/office/drawing/2014/main" id="{A27DB394-3E53-7FC6-361E-4C67F004F1D0}"/>
              </a:ext>
            </a:extLst>
          </p:cNvPr>
          <p:cNvPicPr>
            <a:picLocks noChangeAspect="1"/>
          </p:cNvPicPr>
          <p:nvPr/>
        </p:nvPicPr>
        <p:blipFill>
          <a:blip r:embed="rId8"/>
          <a:stretch>
            <a:fillRect/>
          </a:stretch>
        </p:blipFill>
        <p:spPr>
          <a:xfrm>
            <a:off x="481536" y="414322"/>
            <a:ext cx="3419952" cy="876422"/>
          </a:xfrm>
          <a:prstGeom prst="rect">
            <a:avLst/>
          </a:prstGeom>
        </p:spPr>
      </p:pic>
    </p:spTree>
    <p:extLst>
      <p:ext uri="{BB962C8B-B14F-4D97-AF65-F5344CB8AC3E}">
        <p14:creationId xmlns:p14="http://schemas.microsoft.com/office/powerpoint/2010/main" val="5439352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Imagen 2">
            <a:extLst>
              <a:ext uri="{FF2B5EF4-FFF2-40B4-BE49-F238E27FC236}">
                <a16:creationId xmlns:a16="http://schemas.microsoft.com/office/drawing/2014/main" id="{75103A65-73F9-AA9B-065C-AB7F33DB0FE1}"/>
              </a:ext>
            </a:extLst>
          </p:cNvPr>
          <p:cNvPicPr>
            <a:picLocks noChangeAspect="1"/>
          </p:cNvPicPr>
          <p:nvPr/>
        </p:nvPicPr>
        <p:blipFill>
          <a:blip r:embed="rId2"/>
          <a:srcRect t="31873" b="368"/>
          <a:stretch>
            <a:fillRect/>
          </a:stretch>
        </p:blipFill>
        <p:spPr>
          <a:xfrm>
            <a:off x="20" y="1282"/>
            <a:ext cx="12191980" cy="6856718"/>
          </a:xfrm>
          <a:prstGeom prst="rect">
            <a:avLst/>
          </a:prstGeom>
        </p:spPr>
      </p:pic>
    </p:spTree>
    <p:extLst>
      <p:ext uri="{BB962C8B-B14F-4D97-AF65-F5344CB8AC3E}">
        <p14:creationId xmlns:p14="http://schemas.microsoft.com/office/powerpoint/2010/main" val="41863333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03326"/>
            <a:ext cx="12192000" cy="6858000"/>
          </a:xfrm>
          <a:prstGeom prst="rect">
            <a:avLst/>
          </a:prstGeom>
          <a:solidFill>
            <a:srgbClr val="5C11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1183386"/>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Imagen 9">
            <a:extLst>
              <a:ext uri="{FF2B5EF4-FFF2-40B4-BE49-F238E27FC236}">
                <a16:creationId xmlns:a16="http://schemas.microsoft.com/office/drawing/2014/main" id="{8D1AFA38-EF62-B49E-3CDF-689A1D22924B}"/>
              </a:ext>
            </a:extLst>
          </p:cNvPr>
          <p:cNvPicPr>
            <a:picLocks noChangeAspect="1"/>
          </p:cNvPicPr>
          <p:nvPr/>
        </p:nvPicPr>
        <p:blipFill>
          <a:blip r:embed="rId2"/>
          <a:stretch>
            <a:fillRect/>
          </a:stretch>
        </p:blipFill>
        <p:spPr>
          <a:xfrm>
            <a:off x="0" y="0"/>
            <a:ext cx="12192000" cy="703326"/>
          </a:xfrm>
          <a:prstGeom prst="rect">
            <a:avLst/>
          </a:prstGeom>
        </p:spPr>
      </p:pic>
      <p:sp>
        <p:nvSpPr>
          <p:cNvPr id="13" name="CuadroTexto 12">
            <a:extLst>
              <a:ext uri="{FF2B5EF4-FFF2-40B4-BE49-F238E27FC236}">
                <a16:creationId xmlns:a16="http://schemas.microsoft.com/office/drawing/2014/main" id="{18359B5C-4D64-59C0-534C-9D44C601F531}"/>
              </a:ext>
            </a:extLst>
          </p:cNvPr>
          <p:cNvSpPr txBox="1"/>
          <p:nvPr/>
        </p:nvSpPr>
        <p:spPr>
          <a:xfrm>
            <a:off x="4117086" y="643947"/>
            <a:ext cx="6094476" cy="375552"/>
          </a:xfrm>
          <a:prstGeom prst="rect">
            <a:avLst/>
          </a:prstGeom>
          <a:noFill/>
        </p:spPr>
        <p:txBody>
          <a:bodyPr wrap="square">
            <a:spAutoFit/>
          </a:bodyPr>
          <a:lstStyle/>
          <a:p>
            <a:pPr algn="just">
              <a:lnSpc>
                <a:spcPct val="107000"/>
              </a:lnSpc>
              <a:spcAft>
                <a:spcPts val="800"/>
              </a:spcAft>
              <a:buNone/>
            </a:pPr>
            <a:r>
              <a:rPr lang="es-MX" sz="1800" b="1">
                <a:solidFill>
                  <a:schemeClr val="bg1"/>
                </a:solidFill>
                <a:effectLst/>
                <a:latin typeface="Calibri" panose="020F0502020204030204" pitchFamily="34" charset="0"/>
                <a:ea typeface="Calibri" panose="020F0502020204030204" pitchFamily="34" charset="0"/>
                <a:cs typeface="Calibri" panose="020F0502020204030204" pitchFamily="34" charset="0"/>
              </a:rPr>
              <a:t>Calendario y Cronograma de Trabajo.</a:t>
            </a:r>
            <a:endParaRPr lang="es-MX" sz="14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5" name="Imagen 14">
            <a:extLst>
              <a:ext uri="{FF2B5EF4-FFF2-40B4-BE49-F238E27FC236}">
                <a16:creationId xmlns:a16="http://schemas.microsoft.com/office/drawing/2014/main" id="{C47ECC8D-734D-4A9A-CDD5-4B11E85FAEA4}"/>
              </a:ext>
            </a:extLst>
          </p:cNvPr>
          <p:cNvPicPr>
            <a:picLocks noChangeAspect="1"/>
          </p:cNvPicPr>
          <p:nvPr/>
        </p:nvPicPr>
        <p:blipFill>
          <a:blip r:embed="rId3"/>
          <a:stretch>
            <a:fillRect/>
          </a:stretch>
        </p:blipFill>
        <p:spPr>
          <a:xfrm>
            <a:off x="680974" y="1347273"/>
            <a:ext cx="10964805" cy="5725324"/>
          </a:xfrm>
          <a:prstGeom prst="rect">
            <a:avLst/>
          </a:prstGeom>
        </p:spPr>
      </p:pic>
    </p:spTree>
    <p:extLst>
      <p:ext uri="{BB962C8B-B14F-4D97-AF65-F5344CB8AC3E}">
        <p14:creationId xmlns:p14="http://schemas.microsoft.com/office/powerpoint/2010/main" val="9467821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a:extLst>
              <a:ext uri="{FF2B5EF4-FFF2-40B4-BE49-F238E27FC236}">
                <a16:creationId xmlns:a16="http://schemas.microsoft.com/office/drawing/2014/main" id="{80821C91-A027-AE4B-58AB-30778CA98F1B}"/>
              </a:ext>
            </a:extLst>
          </p:cNvPr>
          <p:cNvGraphicFramePr>
            <a:graphicFrameLocks noGrp="1"/>
          </p:cNvGraphicFramePr>
          <p:nvPr>
            <p:ph idx="1"/>
            <p:extLst>
              <p:ext uri="{D42A27DB-BD31-4B8C-83A1-F6EECF244321}">
                <p14:modId xmlns:p14="http://schemas.microsoft.com/office/powerpoint/2010/main" val="3297192888"/>
              </p:ext>
            </p:extLst>
          </p:nvPr>
        </p:nvGraphicFramePr>
        <p:xfrm>
          <a:off x="973013" y="1483649"/>
          <a:ext cx="10311808" cy="47277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upo 4">
            <a:extLst>
              <a:ext uri="{FF2B5EF4-FFF2-40B4-BE49-F238E27FC236}">
                <a16:creationId xmlns:a16="http://schemas.microsoft.com/office/drawing/2014/main" id="{83FA3A2A-3ED3-5DDF-F171-854F66A478D3}"/>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CF10CE53-3313-516F-DDFD-D273A050DA8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Plan Institucional de Tecnologías de la Información</a:t>
              </a:r>
            </a:p>
          </p:txBody>
        </p:sp>
        <p:grpSp>
          <p:nvGrpSpPr>
            <p:cNvPr id="8" name="Grupo 7">
              <a:extLst>
                <a:ext uri="{FF2B5EF4-FFF2-40B4-BE49-F238E27FC236}">
                  <a16:creationId xmlns:a16="http://schemas.microsoft.com/office/drawing/2014/main" id="{DDD5F32A-774C-07FA-8811-859702302F49}"/>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9B375FBF-CF47-9AB0-776E-CF2AED316A69}"/>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69186ABD-4F21-86E5-1034-6F745EA828CB}"/>
                  </a:ext>
                </a:extLst>
              </p:cNvPr>
              <p:cNvPicPr preferRelativeResize="0"/>
              <p:nvPr/>
            </p:nvPicPr>
            <p:blipFill rotWithShape="1">
              <a:blip r:embed="rId8">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1915BD98-E1EC-F047-CC6A-BB89CEC73D6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40091" y="153681"/>
            <a:ext cx="1803213" cy="821160"/>
          </a:xfrm>
          <a:prstGeom prst="rect">
            <a:avLst/>
          </a:prstGeom>
        </p:spPr>
      </p:pic>
      <p:sp>
        <p:nvSpPr>
          <p:cNvPr id="2" name="CuadroTexto 1">
            <a:extLst>
              <a:ext uri="{FF2B5EF4-FFF2-40B4-BE49-F238E27FC236}">
                <a16:creationId xmlns:a16="http://schemas.microsoft.com/office/drawing/2014/main" id="{793C65FF-C73A-A71C-3ECD-9C904F569A1C}"/>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1850203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lgn="r" defTabSz="914400">
              <a:defRPr/>
            </a:pPr>
            <a:fld id="{E2A9F38B-7364-4398-860E-1D268335E1F8}" type="slidenum">
              <a:rPr lang="es-MX" sz="1200" noProof="0">
                <a:solidFill>
                  <a:prstClr val="black">
                    <a:tint val="75000"/>
                  </a:prstClr>
                </a:solidFill>
                <a:latin typeface="Calibri"/>
              </a:rPr>
              <a:pPr algn="r" defTabSz="914400">
                <a:defRPr/>
              </a:pPr>
              <a:t>27</a:t>
            </a:fld>
            <a:endParaRPr lang="es-MX" sz="1200" noProof="0">
              <a:solidFill>
                <a:prstClr val="black">
                  <a:tint val="75000"/>
                </a:prstClr>
              </a:solidFill>
              <a:latin typeface="Calibri"/>
            </a:endParaRPr>
          </a:p>
        </p:txBody>
      </p:sp>
      <p:sp>
        <p:nvSpPr>
          <p:cNvPr id="9" name="CuadroTexto 3"/>
          <p:cNvSpPr txBox="1"/>
          <p:nvPr/>
        </p:nvSpPr>
        <p:spPr>
          <a:xfrm>
            <a:off x="346289" y="1323347"/>
            <a:ext cx="11565257" cy="400110"/>
          </a:xfrm>
          <a:prstGeom prst="rect">
            <a:avLst/>
          </a:prstGeom>
          <a:noFill/>
        </p:spPr>
        <p:txBody>
          <a:bodyPr wrap="square" rtlCol="0">
            <a:spAutoFit/>
          </a:bodyPr>
          <a:lstStyle/>
          <a:p>
            <a:pPr algn="ctr" defTabSz="914400">
              <a:defRPr/>
            </a:pPr>
            <a:r>
              <a:rPr lang="es-MX" sz="2000" b="1" kern="0" noProof="0">
                <a:solidFill>
                  <a:prstClr val="black"/>
                </a:solidFill>
                <a:latin typeface="Helvetica" pitchFamily="2" charset="0"/>
              </a:rPr>
              <a:t>Metas, Necesidades, Oportunidades y Riesgos de las </a:t>
            </a:r>
            <a:r>
              <a:rPr lang="es-MX" sz="2000" b="1" kern="0" noProof="0" err="1">
                <a:solidFill>
                  <a:prstClr val="black"/>
                </a:solidFill>
                <a:latin typeface="Helvetica" pitchFamily="2" charset="0"/>
              </a:rPr>
              <a:t>TICs</a:t>
            </a:r>
            <a:endParaRPr lang="es-MX" sz="2000" b="1" kern="0" noProof="0">
              <a:solidFill>
                <a:prstClr val="black"/>
              </a:solidFill>
              <a:latin typeface="Helvetica" pitchFamily="2" charset="0"/>
            </a:endParaRPr>
          </a:p>
        </p:txBody>
      </p:sp>
      <p:sp>
        <p:nvSpPr>
          <p:cNvPr id="3" name="Rectángulo 2">
            <a:extLst>
              <a:ext uri="{FF2B5EF4-FFF2-40B4-BE49-F238E27FC236}">
                <a16:creationId xmlns:a16="http://schemas.microsoft.com/office/drawing/2014/main" id="{1363755B-F64D-4D34-3697-4B8513DC80B1}"/>
              </a:ext>
            </a:extLst>
          </p:cNvPr>
          <p:cNvSpPr/>
          <p:nvPr/>
        </p:nvSpPr>
        <p:spPr>
          <a:xfrm>
            <a:off x="0" y="0"/>
            <a:ext cx="12192000" cy="40011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a:p>
        </p:txBody>
      </p:sp>
      <p:grpSp>
        <p:nvGrpSpPr>
          <p:cNvPr id="2" name="Grupo 1">
            <a:extLst>
              <a:ext uri="{FF2B5EF4-FFF2-40B4-BE49-F238E27FC236}">
                <a16:creationId xmlns:a16="http://schemas.microsoft.com/office/drawing/2014/main" id="{20263657-32E2-5F51-8A70-8FEA2D895BAD}"/>
              </a:ext>
            </a:extLst>
          </p:cNvPr>
          <p:cNvGrpSpPr/>
          <p:nvPr/>
        </p:nvGrpSpPr>
        <p:grpSpPr>
          <a:xfrm>
            <a:off x="2771042" y="1923256"/>
            <a:ext cx="6715749" cy="3882839"/>
            <a:chOff x="2333229" y="2117102"/>
            <a:chExt cx="6980708" cy="4102944"/>
          </a:xfrm>
        </p:grpSpPr>
        <p:sp>
          <p:nvSpPr>
            <p:cNvPr id="13" name="Rectángulo 12">
              <a:extLst>
                <a:ext uri="{FF2B5EF4-FFF2-40B4-BE49-F238E27FC236}">
                  <a16:creationId xmlns:a16="http://schemas.microsoft.com/office/drawing/2014/main" id="{25E8957F-3A10-5A45-A8AE-2725881A7400}"/>
                </a:ext>
              </a:extLst>
            </p:cNvPr>
            <p:cNvSpPr/>
            <p:nvPr/>
          </p:nvSpPr>
          <p:spPr>
            <a:xfrm>
              <a:off x="5823583" y="4168575"/>
              <a:ext cx="3490354" cy="2051471"/>
            </a:xfrm>
            <a:prstGeom prst="rect">
              <a:avLst/>
            </a:prstGeom>
          </p:spPr>
          <p:style>
            <a:lnRef idx="0">
              <a:schemeClr val="accent3"/>
            </a:lnRef>
            <a:fillRef idx="3">
              <a:schemeClr val="accent3"/>
            </a:fillRef>
            <a:effectRef idx="3">
              <a:schemeClr val="accent3"/>
            </a:effectRef>
            <a:fontRef idx="minor">
              <a:schemeClr val="lt1"/>
            </a:fontRef>
          </p:style>
          <p:txBody>
            <a:bodyPr lIns="91440" tIns="45720" rIns="91440" bIns="45720" rtlCol="0" anchor="ctr"/>
            <a:lstStyle/>
            <a:p>
              <a:pPr algn="ctr"/>
              <a:r>
                <a:rPr lang="es-MX" b="1" noProof="0"/>
                <a:t>Riesgos:</a:t>
              </a:r>
            </a:p>
            <a:p>
              <a:pPr algn="ctr"/>
              <a:r>
                <a:rPr lang="es-MX">
                  <a:ea typeface="+mn-lt"/>
                  <a:cs typeface="+mn-lt"/>
                </a:rPr>
                <a:t>Riesgo alto por infraestructura sin protección activa y obsolescencia tecnológica.</a:t>
              </a:r>
              <a:endParaRPr lang="es-MX"/>
            </a:p>
          </p:txBody>
        </p:sp>
        <p:sp>
          <p:nvSpPr>
            <p:cNvPr id="14" name="Rectángulo 13">
              <a:extLst>
                <a:ext uri="{FF2B5EF4-FFF2-40B4-BE49-F238E27FC236}">
                  <a16:creationId xmlns:a16="http://schemas.microsoft.com/office/drawing/2014/main" id="{C99DD53C-E8E8-3648-4729-58FE14C54D3A}"/>
                </a:ext>
              </a:extLst>
            </p:cNvPr>
            <p:cNvSpPr/>
            <p:nvPr/>
          </p:nvSpPr>
          <p:spPr>
            <a:xfrm>
              <a:off x="5823583" y="2117104"/>
              <a:ext cx="3490354" cy="2051471"/>
            </a:xfrm>
            <a:prstGeom prst="rect">
              <a:avLst/>
            </a:prstGeom>
          </p:spPr>
          <p:style>
            <a:lnRef idx="0">
              <a:schemeClr val="accent5"/>
            </a:lnRef>
            <a:fillRef idx="3">
              <a:schemeClr val="accent5"/>
            </a:fillRef>
            <a:effectRef idx="3">
              <a:schemeClr val="accent5"/>
            </a:effectRef>
            <a:fontRef idx="minor">
              <a:schemeClr val="lt1"/>
            </a:fontRef>
          </p:style>
          <p:txBody>
            <a:bodyPr lIns="91440" tIns="45720" rIns="91440" bIns="45720" rtlCol="0" anchor="ctr"/>
            <a:lstStyle/>
            <a:p>
              <a:pPr algn="ctr"/>
              <a:r>
                <a:rPr lang="es-MX" b="1" noProof="0"/>
                <a:t>Necesidades:</a:t>
              </a:r>
            </a:p>
            <a:p>
              <a:pPr algn="ctr"/>
              <a:r>
                <a:rPr lang="es-MX">
                  <a:ea typeface="+mn-lt"/>
                  <a:cs typeface="+mn-lt"/>
                </a:rPr>
                <a:t>Actualizar infraestructura crítica y fortalecer capacidades institucionales en ciberseguridad.</a:t>
              </a:r>
              <a:endParaRPr lang="es-MX"/>
            </a:p>
          </p:txBody>
        </p:sp>
        <p:sp>
          <p:nvSpPr>
            <p:cNvPr id="15" name="Rectángulo 14">
              <a:extLst>
                <a:ext uri="{FF2B5EF4-FFF2-40B4-BE49-F238E27FC236}">
                  <a16:creationId xmlns:a16="http://schemas.microsoft.com/office/drawing/2014/main" id="{3730F432-EA57-5961-A775-9599A4EDDF1B}"/>
                </a:ext>
              </a:extLst>
            </p:cNvPr>
            <p:cNvSpPr/>
            <p:nvPr/>
          </p:nvSpPr>
          <p:spPr>
            <a:xfrm>
              <a:off x="2333229" y="4168574"/>
              <a:ext cx="3490354" cy="2051471"/>
            </a:xfrm>
            <a:prstGeom prst="rect">
              <a:avLst/>
            </a:prstGeom>
          </p:spPr>
          <p:style>
            <a:lnRef idx="0">
              <a:schemeClr val="accent6"/>
            </a:lnRef>
            <a:fillRef idx="3">
              <a:schemeClr val="accent6"/>
            </a:fillRef>
            <a:effectRef idx="3">
              <a:schemeClr val="accent6"/>
            </a:effectRef>
            <a:fontRef idx="minor">
              <a:schemeClr val="lt1"/>
            </a:fontRef>
          </p:style>
          <p:txBody>
            <a:bodyPr lIns="91440" tIns="45720" rIns="91440" bIns="45720" rtlCol="0" anchor="ctr"/>
            <a:lstStyle/>
            <a:p>
              <a:pPr algn="ctr"/>
              <a:r>
                <a:rPr lang="es-MX" b="1" noProof="0"/>
                <a:t>Oportunidades:</a:t>
              </a:r>
              <a:endParaRPr lang="es-MX" b="1" noProof="0">
                <a:ea typeface="+mn-lt"/>
                <a:cs typeface="+mn-lt"/>
              </a:endParaRPr>
            </a:p>
            <a:p>
              <a:pPr algn="ctr"/>
              <a:r>
                <a:rPr lang="es-MX">
                  <a:ea typeface="+mn-lt"/>
                  <a:cs typeface="+mn-lt"/>
                </a:rPr>
                <a:t>Analítica de datos para toma de decisiones</a:t>
              </a:r>
              <a:endParaRPr lang="es-MX"/>
            </a:p>
          </p:txBody>
        </p:sp>
        <p:sp>
          <p:nvSpPr>
            <p:cNvPr id="16" name="Rectángulo 15">
              <a:extLst>
                <a:ext uri="{FF2B5EF4-FFF2-40B4-BE49-F238E27FC236}">
                  <a16:creationId xmlns:a16="http://schemas.microsoft.com/office/drawing/2014/main" id="{1C11642D-9971-CB3A-CD98-C0D1D9A4A092}"/>
                </a:ext>
              </a:extLst>
            </p:cNvPr>
            <p:cNvSpPr/>
            <p:nvPr/>
          </p:nvSpPr>
          <p:spPr>
            <a:xfrm>
              <a:off x="2333229" y="2117102"/>
              <a:ext cx="3490354" cy="2051471"/>
            </a:xfrm>
            <a:prstGeom prst="rect">
              <a:avLst/>
            </a:prstGeom>
          </p:spPr>
          <p:style>
            <a:lnRef idx="0">
              <a:schemeClr val="accent1"/>
            </a:lnRef>
            <a:fillRef idx="3">
              <a:schemeClr val="accent1"/>
            </a:fillRef>
            <a:effectRef idx="3">
              <a:schemeClr val="accent1"/>
            </a:effectRef>
            <a:fontRef idx="minor">
              <a:schemeClr val="lt1"/>
            </a:fontRef>
          </p:style>
          <p:txBody>
            <a:bodyPr lIns="91440" tIns="45720" rIns="91440" bIns="45720" rtlCol="0" anchor="ctr"/>
            <a:lstStyle/>
            <a:p>
              <a:pPr algn="ctr"/>
              <a:r>
                <a:rPr lang="es-MX" b="1" noProof="0"/>
                <a:t>Metas:</a:t>
              </a:r>
            </a:p>
            <a:p>
              <a:pPr algn="ctr"/>
              <a:r>
                <a:rPr lang="es-MX">
                  <a:ea typeface="+mn-lt"/>
                  <a:cs typeface="+mn-lt"/>
                </a:rPr>
                <a:t>Consolidar la transformación digital mediante interoperabilidad institucional y ampliación de servicios en línea.</a:t>
              </a:r>
              <a:endParaRPr lang="es-MX"/>
            </a:p>
          </p:txBody>
        </p:sp>
      </p:grpSp>
      <p:grpSp>
        <p:nvGrpSpPr>
          <p:cNvPr id="6" name="Grupo 5">
            <a:extLst>
              <a:ext uri="{FF2B5EF4-FFF2-40B4-BE49-F238E27FC236}">
                <a16:creationId xmlns:a16="http://schemas.microsoft.com/office/drawing/2014/main" id="{CC1BB784-17CB-4E82-B34E-631FC56A66A1}"/>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C20414B5-924D-FB84-43F4-56BE3A3AB1D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Plan Institucional de Tecnologías de la Información</a:t>
              </a:r>
            </a:p>
          </p:txBody>
        </p:sp>
        <p:grpSp>
          <p:nvGrpSpPr>
            <p:cNvPr id="10" name="Grupo 9">
              <a:extLst>
                <a:ext uri="{FF2B5EF4-FFF2-40B4-BE49-F238E27FC236}">
                  <a16:creationId xmlns:a16="http://schemas.microsoft.com/office/drawing/2014/main" id="{A7B2BEE6-E703-5BB3-5D96-5A0CDFF4A79F}"/>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5687BD17-72FC-753C-24AF-4DBB31AE97C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2B1D847A-B4A1-0B0A-10CB-543C2B4ACB0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sp>
        <p:nvSpPr>
          <p:cNvPr id="5" name="CuadroTexto 4">
            <a:extLst>
              <a:ext uri="{FF2B5EF4-FFF2-40B4-BE49-F238E27FC236}">
                <a16:creationId xmlns:a16="http://schemas.microsoft.com/office/drawing/2014/main" id="{41449D67-DB6C-DE82-7B60-2D4658E527AB}"/>
              </a:ext>
            </a:extLst>
          </p:cNvPr>
          <p:cNvSpPr txBox="1"/>
          <p:nvPr/>
        </p:nvSpPr>
        <p:spPr>
          <a:xfrm>
            <a:off x="346289" y="6171277"/>
            <a:ext cx="3305722" cy="215444"/>
          </a:xfrm>
          <a:prstGeom prst="rect">
            <a:avLst/>
          </a:prstGeom>
          <a:noFill/>
        </p:spPr>
        <p:txBody>
          <a:bodyPr wrap="square" rtlCol="0">
            <a:spAutoFit/>
          </a:bodyPr>
          <a:lstStyle/>
          <a:p>
            <a:r>
              <a:rPr lang="es-MX" sz="800" noProof="0" err="1"/>
              <a:t>TICs</a:t>
            </a:r>
            <a:r>
              <a:rPr lang="es-MX" sz="800" noProof="0"/>
              <a:t>: Tecnologías de la Información y Comunicación.</a:t>
            </a:r>
          </a:p>
        </p:txBody>
      </p:sp>
      <p:pic>
        <p:nvPicPr>
          <p:cNvPr id="8" name="Imagen 7">
            <a:extLst>
              <a:ext uri="{FF2B5EF4-FFF2-40B4-BE49-F238E27FC236}">
                <a16:creationId xmlns:a16="http://schemas.microsoft.com/office/drawing/2014/main" id="{3AE0A82C-C066-706F-9493-DC2AF48558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54854"/>
            <a:ext cx="1803213" cy="821160"/>
          </a:xfrm>
          <a:prstGeom prst="rect">
            <a:avLst/>
          </a:prstGeom>
        </p:spPr>
      </p:pic>
      <p:sp>
        <p:nvSpPr>
          <p:cNvPr id="11" name="CuadroTexto 10">
            <a:extLst>
              <a:ext uri="{FF2B5EF4-FFF2-40B4-BE49-F238E27FC236}">
                <a16:creationId xmlns:a16="http://schemas.microsoft.com/office/drawing/2014/main" id="{5435072A-B204-929B-7263-94AA8C8CB00E}"/>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10823277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BDBF93-E846-2719-7A34-6A2337F73D7D}"/>
            </a:ext>
          </a:extLst>
        </p:cNvPr>
        <p:cNvGrpSpPr/>
        <p:nvPr/>
      </p:nvGrpSpPr>
      <p:grpSpPr>
        <a:xfrm>
          <a:off x="0" y="0"/>
          <a:ext cx="0" cy="0"/>
          <a:chOff x="0" y="0"/>
          <a:chExt cx="0" cy="0"/>
        </a:xfrm>
      </p:grpSpPr>
      <p:sp>
        <p:nvSpPr>
          <p:cNvPr id="3" name="Rectángulo 2">
            <a:extLst>
              <a:ext uri="{FF2B5EF4-FFF2-40B4-BE49-F238E27FC236}">
                <a16:creationId xmlns:a16="http://schemas.microsoft.com/office/drawing/2014/main" id="{0B42C756-A206-D98A-D1F6-3AA0B98BD141}"/>
              </a:ext>
            </a:extLst>
          </p:cNvPr>
          <p:cNvSpPr/>
          <p:nvPr/>
        </p:nvSpPr>
        <p:spPr>
          <a:xfrm>
            <a:off x="0" y="0"/>
            <a:ext cx="12192000" cy="21955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4" name="Grupo 3">
            <a:extLst>
              <a:ext uri="{FF2B5EF4-FFF2-40B4-BE49-F238E27FC236}">
                <a16:creationId xmlns:a16="http://schemas.microsoft.com/office/drawing/2014/main" id="{6034AFEA-B270-EB73-62F5-C718D5B0640A}"/>
              </a:ext>
            </a:extLst>
          </p:cNvPr>
          <p:cNvGrpSpPr/>
          <p:nvPr/>
        </p:nvGrpSpPr>
        <p:grpSpPr>
          <a:xfrm>
            <a:off x="346289" y="284341"/>
            <a:ext cx="11779046" cy="813283"/>
            <a:chOff x="346289" y="284341"/>
            <a:chExt cx="11779046" cy="813283"/>
          </a:xfrm>
        </p:grpSpPr>
        <p:sp>
          <p:nvSpPr>
            <p:cNvPr id="5" name="Google Shape;364;p19">
              <a:extLst>
                <a:ext uri="{FF2B5EF4-FFF2-40B4-BE49-F238E27FC236}">
                  <a16:creationId xmlns:a16="http://schemas.microsoft.com/office/drawing/2014/main" id="{4E4A01F9-38EB-48AF-A731-0BC5CC34A0CE}"/>
                </a:ext>
              </a:extLst>
            </p:cNvPr>
            <p:cNvSpPr txBox="1"/>
            <p:nvPr/>
          </p:nvSpPr>
          <p:spPr>
            <a:xfrm>
              <a:off x="6095320" y="356116"/>
              <a:ext cx="6030015" cy="559227"/>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ES" sz="2000" b="1">
                  <a:ea typeface="Fira Sans"/>
                  <a:cs typeface="Fira Sans"/>
                  <a:sym typeface="Fira Sans"/>
                </a:rPr>
                <a:t>Informe de Resultados de Evaluación al Informe Anual del Estado de Guarda el SCI 2025</a:t>
              </a:r>
            </a:p>
          </p:txBody>
        </p:sp>
        <p:grpSp>
          <p:nvGrpSpPr>
            <p:cNvPr id="8" name="Grupo 7">
              <a:extLst>
                <a:ext uri="{FF2B5EF4-FFF2-40B4-BE49-F238E27FC236}">
                  <a16:creationId xmlns:a16="http://schemas.microsoft.com/office/drawing/2014/main" id="{E3766AD4-F9A1-06B2-3BC5-615709315908}"/>
                </a:ext>
              </a:extLst>
            </p:cNvPr>
            <p:cNvGrpSpPr/>
            <p:nvPr/>
          </p:nvGrpSpPr>
          <p:grpSpPr>
            <a:xfrm>
              <a:off x="346289" y="284341"/>
              <a:ext cx="11565257" cy="813283"/>
              <a:chOff x="346289" y="284341"/>
              <a:chExt cx="11565257" cy="813283"/>
            </a:xfrm>
          </p:grpSpPr>
          <p:cxnSp>
            <p:nvCxnSpPr>
              <p:cNvPr id="10" name="Conector recto 9">
                <a:extLst>
                  <a:ext uri="{FF2B5EF4-FFF2-40B4-BE49-F238E27FC236}">
                    <a16:creationId xmlns:a16="http://schemas.microsoft.com/office/drawing/2014/main" id="{BF9D5175-6F86-5174-A4F6-D5B83F79C7D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60F9D105-F778-5DFF-89DE-2272411E62D0}"/>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11" name="Imagen 10">
            <a:extLst>
              <a:ext uri="{FF2B5EF4-FFF2-40B4-BE49-F238E27FC236}">
                <a16:creationId xmlns:a16="http://schemas.microsoft.com/office/drawing/2014/main" id="{5B1A39DB-80AA-3AE5-EA7B-8147F6B8EF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54854"/>
            <a:ext cx="1803213" cy="821160"/>
          </a:xfrm>
          <a:prstGeom prst="rect">
            <a:avLst/>
          </a:prstGeom>
        </p:spPr>
      </p:pic>
      <p:sp>
        <p:nvSpPr>
          <p:cNvPr id="2" name="CuadroTexto 1">
            <a:extLst>
              <a:ext uri="{FF2B5EF4-FFF2-40B4-BE49-F238E27FC236}">
                <a16:creationId xmlns:a16="http://schemas.microsoft.com/office/drawing/2014/main" id="{DFD18454-3224-F953-4F6A-192825C3BF5D}"/>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pic>
        <p:nvPicPr>
          <p:cNvPr id="7" name="Imagen 6">
            <a:extLst>
              <a:ext uri="{FF2B5EF4-FFF2-40B4-BE49-F238E27FC236}">
                <a16:creationId xmlns:a16="http://schemas.microsoft.com/office/drawing/2014/main" id="{3DC14D76-F588-4C50-D35D-4CE3FFD24D6F}"/>
              </a:ext>
            </a:extLst>
          </p:cNvPr>
          <p:cNvPicPr>
            <a:picLocks noChangeAspect="1"/>
          </p:cNvPicPr>
          <p:nvPr/>
        </p:nvPicPr>
        <p:blipFill>
          <a:blip r:embed="rId4"/>
          <a:stretch>
            <a:fillRect/>
          </a:stretch>
        </p:blipFill>
        <p:spPr>
          <a:xfrm>
            <a:off x="3955162" y="1171113"/>
            <a:ext cx="4553854" cy="5623814"/>
          </a:xfrm>
          <a:prstGeom prst="rect">
            <a:avLst/>
          </a:prstGeom>
        </p:spPr>
      </p:pic>
    </p:spTree>
    <p:extLst>
      <p:ext uri="{BB962C8B-B14F-4D97-AF65-F5344CB8AC3E}">
        <p14:creationId xmlns:p14="http://schemas.microsoft.com/office/powerpoint/2010/main" val="35552437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a:extLst>
              <a:ext uri="{FF2B5EF4-FFF2-40B4-BE49-F238E27FC236}">
                <a16:creationId xmlns:a16="http://schemas.microsoft.com/office/drawing/2014/main" id="{6D79E3FB-73F8-795B-8291-A83CC582D2C5}"/>
              </a:ext>
            </a:extLst>
          </p:cNvPr>
          <p:cNvGraphicFramePr>
            <a:graphicFrameLocks noGrp="1"/>
          </p:cNvGraphicFramePr>
          <p:nvPr>
            <p:ph idx="1"/>
            <p:extLst>
              <p:ext uri="{D42A27DB-BD31-4B8C-83A1-F6EECF244321}">
                <p14:modId xmlns:p14="http://schemas.microsoft.com/office/powerpoint/2010/main" val="445319720"/>
              </p:ext>
            </p:extLst>
          </p:nvPr>
        </p:nvGraphicFramePr>
        <p:xfrm>
          <a:off x="1143000" y="1929974"/>
          <a:ext cx="10129910" cy="1290320"/>
        </p:xfrm>
        <a:graphic>
          <a:graphicData uri="http://schemas.openxmlformats.org/drawingml/2006/table">
            <a:tbl>
              <a:tblPr firstRow="1" bandRow="1">
                <a:tableStyleId>{5C22544A-7EE6-4342-B048-85BDC9FD1C3A}</a:tableStyleId>
              </a:tblPr>
              <a:tblGrid>
                <a:gridCol w="1867486">
                  <a:extLst>
                    <a:ext uri="{9D8B030D-6E8A-4147-A177-3AD203B41FA5}">
                      <a16:colId xmlns:a16="http://schemas.microsoft.com/office/drawing/2014/main" val="2523563827"/>
                    </a:ext>
                  </a:extLst>
                </a:gridCol>
                <a:gridCol w="2795954">
                  <a:extLst>
                    <a:ext uri="{9D8B030D-6E8A-4147-A177-3AD203B41FA5}">
                      <a16:colId xmlns:a16="http://schemas.microsoft.com/office/drawing/2014/main" val="928459018"/>
                    </a:ext>
                  </a:extLst>
                </a:gridCol>
                <a:gridCol w="4055012">
                  <a:extLst>
                    <a:ext uri="{9D8B030D-6E8A-4147-A177-3AD203B41FA5}">
                      <a16:colId xmlns:a16="http://schemas.microsoft.com/office/drawing/2014/main" val="450347078"/>
                    </a:ext>
                  </a:extLst>
                </a:gridCol>
                <a:gridCol w="1411458">
                  <a:extLst>
                    <a:ext uri="{9D8B030D-6E8A-4147-A177-3AD203B41FA5}">
                      <a16:colId xmlns:a16="http://schemas.microsoft.com/office/drawing/2014/main" val="4195222840"/>
                    </a:ext>
                  </a:extLst>
                </a:gridCol>
              </a:tblGrid>
              <a:tr h="370840">
                <a:tc>
                  <a:txBody>
                    <a:bodyPr/>
                    <a:lstStyle/>
                    <a:p>
                      <a:pPr algn="ctr"/>
                      <a:r>
                        <a:rPr lang="es-MX" sz="1500" noProof="0"/>
                        <a:t>Descripción de Problemática</a:t>
                      </a:r>
                    </a:p>
                  </a:txBody>
                  <a:tcPr anchor="ctr"/>
                </a:tc>
                <a:tc>
                  <a:txBody>
                    <a:bodyPr/>
                    <a:lstStyle/>
                    <a:p>
                      <a:pPr algn="ctr"/>
                      <a:r>
                        <a:rPr lang="es-MX" sz="1500" noProof="0"/>
                        <a:t>Origen de la Problemática</a:t>
                      </a:r>
                    </a:p>
                  </a:txBody>
                  <a:tcPr anchor="ctr"/>
                </a:tc>
                <a:tc>
                  <a:txBody>
                    <a:bodyPr/>
                    <a:lstStyle/>
                    <a:p>
                      <a:pPr algn="ctr"/>
                      <a:r>
                        <a:rPr lang="es-MX" sz="1500" noProof="0"/>
                        <a:t>Acción para Mitigar la Problemática</a:t>
                      </a:r>
                    </a:p>
                  </a:txBody>
                  <a:tcPr anchor="ctr"/>
                </a:tc>
                <a:tc>
                  <a:txBody>
                    <a:bodyPr/>
                    <a:lstStyle/>
                    <a:p>
                      <a:pPr algn="ctr"/>
                      <a:r>
                        <a:rPr lang="es-MX" sz="1500" noProof="0"/>
                        <a:t>Responsable</a:t>
                      </a:r>
                    </a:p>
                  </a:txBody>
                  <a:tcPr anchor="ctr">
                    <a:lnR w="12700" cmpd="sng">
                      <a:noFill/>
                    </a:lnR>
                  </a:tcPr>
                </a:tc>
                <a:extLst>
                  <a:ext uri="{0D108BD9-81ED-4DB2-BD59-A6C34878D82A}">
                    <a16:rowId xmlns:a16="http://schemas.microsoft.com/office/drawing/2014/main" val="2812019370"/>
                  </a:ext>
                </a:extLst>
              </a:tr>
              <a:tr h="370840">
                <a:tc>
                  <a:txBody>
                    <a:bodyPr/>
                    <a:lstStyle/>
                    <a:p>
                      <a:pPr algn="just"/>
                      <a:endParaRPr lang="es-MX" sz="1200" noProof="0"/>
                    </a:p>
                  </a:txBody>
                  <a:tcPr/>
                </a:tc>
                <a:tc>
                  <a:txBody>
                    <a:bodyPr/>
                    <a:lstStyle/>
                    <a:p>
                      <a:pPr algn="just"/>
                      <a:endParaRPr lang="es-MX" sz="1200" noProof="0"/>
                    </a:p>
                  </a:txBody>
                  <a:tcPr/>
                </a:tc>
                <a:tc>
                  <a:txBody>
                    <a:bodyPr/>
                    <a:lstStyle/>
                    <a:p>
                      <a:pPr algn="just"/>
                      <a:endParaRPr lang="es-MX" sz="1200" noProof="0"/>
                    </a:p>
                  </a:txBody>
                  <a:tcPr/>
                </a:tc>
                <a:tc>
                  <a:txBody>
                    <a:bodyPr/>
                    <a:lstStyle/>
                    <a:p>
                      <a:pPr algn="ctr"/>
                      <a:endParaRPr lang="es-MX" sz="1200" noProof="0"/>
                    </a:p>
                  </a:txBody>
                  <a:tcPr anchor="ctr"/>
                </a:tc>
                <a:extLst>
                  <a:ext uri="{0D108BD9-81ED-4DB2-BD59-A6C34878D82A}">
                    <a16:rowId xmlns:a16="http://schemas.microsoft.com/office/drawing/2014/main" val="2703178470"/>
                  </a:ext>
                </a:extLst>
              </a:tr>
              <a:tr h="370840">
                <a:tc>
                  <a:txBody>
                    <a:bodyPr/>
                    <a:lstStyle/>
                    <a:p>
                      <a:pPr algn="just"/>
                      <a:endParaRPr lang="es-MX" sz="1200" noProof="0"/>
                    </a:p>
                  </a:txBody>
                  <a:tcPr/>
                </a:tc>
                <a:tc>
                  <a:txBody>
                    <a:bodyPr/>
                    <a:lstStyle/>
                    <a:p>
                      <a:pPr algn="just"/>
                      <a:endParaRPr lang="es-MX" sz="1200" noProof="0"/>
                    </a:p>
                  </a:txBody>
                  <a:tcPr/>
                </a:tc>
                <a:tc>
                  <a:txBody>
                    <a:bodyPr/>
                    <a:lstStyle/>
                    <a:p>
                      <a:pPr algn="just"/>
                      <a:endParaRPr lang="es-MX" sz="1200" noProof="0"/>
                    </a:p>
                  </a:txBody>
                  <a:tcPr/>
                </a:tc>
                <a:tc>
                  <a:txBody>
                    <a:bodyPr/>
                    <a:lstStyle/>
                    <a:p>
                      <a:pPr algn="ctr"/>
                      <a:endParaRPr lang="es-MX" sz="1200" noProof="0"/>
                    </a:p>
                  </a:txBody>
                  <a:tcPr anchor="ctr"/>
                </a:tc>
                <a:extLst>
                  <a:ext uri="{0D108BD9-81ED-4DB2-BD59-A6C34878D82A}">
                    <a16:rowId xmlns:a16="http://schemas.microsoft.com/office/drawing/2014/main" val="654065349"/>
                  </a:ext>
                </a:extLst>
              </a:tr>
            </a:tbl>
          </a:graphicData>
        </a:graphic>
      </p:graphicFrame>
      <p:grpSp>
        <p:nvGrpSpPr>
          <p:cNvPr id="4" name="Grupo 3">
            <a:extLst>
              <a:ext uri="{FF2B5EF4-FFF2-40B4-BE49-F238E27FC236}">
                <a16:creationId xmlns:a16="http://schemas.microsoft.com/office/drawing/2014/main" id="{DAA1A3E1-9B24-0975-21E6-C2B80B82C5B6}"/>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F8B3935A-17C7-14C3-1FD9-42A5DDE19F9B}"/>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Cédula de Problemáticas</a:t>
              </a:r>
            </a:p>
          </p:txBody>
        </p:sp>
        <p:grpSp>
          <p:nvGrpSpPr>
            <p:cNvPr id="8" name="Grupo 7">
              <a:extLst>
                <a:ext uri="{FF2B5EF4-FFF2-40B4-BE49-F238E27FC236}">
                  <a16:creationId xmlns:a16="http://schemas.microsoft.com/office/drawing/2014/main" id="{1DA6EF4F-5B39-67B2-3F51-7C087DCF63A3}"/>
                </a:ext>
              </a:extLst>
            </p:cNvPr>
            <p:cNvGrpSpPr/>
            <p:nvPr/>
          </p:nvGrpSpPr>
          <p:grpSpPr>
            <a:xfrm>
              <a:off x="346289" y="284341"/>
              <a:ext cx="11565257" cy="813283"/>
              <a:chOff x="346289" y="284341"/>
              <a:chExt cx="11565257" cy="813283"/>
            </a:xfrm>
          </p:grpSpPr>
          <p:cxnSp>
            <p:nvCxnSpPr>
              <p:cNvPr id="10" name="Conector recto 9">
                <a:extLst>
                  <a:ext uri="{FF2B5EF4-FFF2-40B4-BE49-F238E27FC236}">
                    <a16:creationId xmlns:a16="http://schemas.microsoft.com/office/drawing/2014/main" id="{28D33DD6-5FF0-B14B-69E6-60EF085762A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63EF75EE-9650-401D-2CF1-C6ADB1FA445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DE158B20-E0B5-E0B2-C9C1-54B881EF23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3" name="Google Shape;364;p19">
            <a:extLst>
              <a:ext uri="{FF2B5EF4-FFF2-40B4-BE49-F238E27FC236}">
                <a16:creationId xmlns:a16="http://schemas.microsoft.com/office/drawing/2014/main" id="{7D3FE71B-E229-6984-7176-1A5947FFDC50}"/>
              </a:ext>
            </a:extLst>
          </p:cNvPr>
          <p:cNvSpPr txBox="1"/>
          <p:nvPr/>
        </p:nvSpPr>
        <p:spPr>
          <a:xfrm>
            <a:off x="2077045" y="3773030"/>
            <a:ext cx="5155859" cy="559227"/>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2400" b="1" noProof="0">
                <a:solidFill>
                  <a:schemeClr val="dk1"/>
                </a:solidFill>
                <a:ea typeface="Fira Sans"/>
                <a:cs typeface="Fira Sans"/>
                <a:sym typeface="Fira Sans"/>
              </a:rPr>
              <a:t>No se recibieron propuestas de problemáticas para su incorporación por parte del Vocal Ejecutivo.</a:t>
            </a:r>
          </a:p>
        </p:txBody>
      </p:sp>
      <p:sp>
        <p:nvSpPr>
          <p:cNvPr id="7" name="CuadroTexto 6">
            <a:extLst>
              <a:ext uri="{FF2B5EF4-FFF2-40B4-BE49-F238E27FC236}">
                <a16:creationId xmlns:a16="http://schemas.microsoft.com/office/drawing/2014/main" id="{6A30D347-8890-EFD8-8645-3AEB82566816}"/>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2973933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uadroTexto 45">
            <a:extLst>
              <a:ext uri="{FF2B5EF4-FFF2-40B4-BE49-F238E27FC236}">
                <a16:creationId xmlns:a16="http://schemas.microsoft.com/office/drawing/2014/main" id="{D31C5A5A-EF56-5FE3-3809-DA22965A651F}"/>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MX" noProof="0"/>
          </a:p>
        </p:txBody>
      </p:sp>
      <p:sp>
        <p:nvSpPr>
          <p:cNvPr id="48" name="CuadroTexto 47">
            <a:extLst>
              <a:ext uri="{FF2B5EF4-FFF2-40B4-BE49-F238E27FC236}">
                <a16:creationId xmlns:a16="http://schemas.microsoft.com/office/drawing/2014/main" id="{7F94CD8B-1809-1656-5D75-1675395410FB}"/>
              </a:ext>
            </a:extLst>
          </p:cNvPr>
          <p:cNvSpPr txBox="1"/>
          <p:nvPr/>
        </p:nvSpPr>
        <p:spPr>
          <a:xfrm>
            <a:off x="5026830" y="1623717"/>
            <a:ext cx="2418512" cy="646331"/>
          </a:xfrm>
          <a:prstGeom prst="rect">
            <a:avLst/>
          </a:prstGeom>
          <a:solidFill>
            <a:schemeClr val="bg1"/>
          </a:solidFill>
        </p:spPr>
        <p:txBody>
          <a:bodyPr wrap="square" rtlCol="0">
            <a:spAutoFit/>
          </a:bodyPr>
          <a:lstStyle/>
          <a:p>
            <a:r>
              <a:rPr lang="es-MX" noProof="0">
                <a:solidFill>
                  <a:schemeClr val="bg1"/>
                </a:solidFill>
              </a:rPr>
              <a:t>Dg</a:t>
            </a:r>
          </a:p>
          <a:p>
            <a:endParaRPr lang="es-MX" noProof="0"/>
          </a:p>
        </p:txBody>
      </p:sp>
      <p:graphicFrame>
        <p:nvGraphicFramePr>
          <p:cNvPr id="32" name="Marcador de contenido 7">
            <a:extLst>
              <a:ext uri="{FF2B5EF4-FFF2-40B4-BE49-F238E27FC236}">
                <a16:creationId xmlns:a16="http://schemas.microsoft.com/office/drawing/2014/main" id="{B52CF819-4248-F91F-04A3-B5FC19AC6D17}"/>
              </a:ext>
            </a:extLst>
          </p:cNvPr>
          <p:cNvGraphicFramePr/>
          <p:nvPr>
            <p:extLst>
              <p:ext uri="{D42A27DB-BD31-4B8C-83A1-F6EECF244321}">
                <p14:modId xmlns:p14="http://schemas.microsoft.com/office/powerpoint/2010/main" val="4181508624"/>
              </p:ext>
            </p:extLst>
          </p:nvPr>
        </p:nvGraphicFramePr>
        <p:xfrm>
          <a:off x="585837" y="1447366"/>
          <a:ext cx="7533259" cy="41095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7" name="Imagen 36" descr="905.900+ Agenda Fotografías de stock, fotos e imágenes libres de derechos -  iStock | Calendario, Indice, Reloj">
            <a:extLst>
              <a:ext uri="{FF2B5EF4-FFF2-40B4-BE49-F238E27FC236}">
                <a16:creationId xmlns:a16="http://schemas.microsoft.com/office/drawing/2014/main" id="{BCD890D7-7C53-FAB8-A443-5DFA9672537B}"/>
              </a:ext>
            </a:extLst>
          </p:cNvPr>
          <p:cNvPicPr>
            <a:picLocks noChangeAspect="1"/>
          </p:cNvPicPr>
          <p:nvPr/>
        </p:nvPicPr>
        <p:blipFill>
          <a:blip r:embed="rId8"/>
          <a:stretch>
            <a:fillRect/>
          </a:stretch>
        </p:blipFill>
        <p:spPr>
          <a:xfrm>
            <a:off x="7936216" y="1623717"/>
            <a:ext cx="3596019" cy="3583104"/>
          </a:xfrm>
          <a:prstGeom prst="rect">
            <a:avLst/>
          </a:prstGeom>
          <a:ln>
            <a:solidFill>
              <a:schemeClr val="bg1"/>
            </a:solidFill>
          </a:ln>
        </p:spPr>
      </p:pic>
      <p:grpSp>
        <p:nvGrpSpPr>
          <p:cNvPr id="24" name="Grupo 23">
            <a:extLst>
              <a:ext uri="{FF2B5EF4-FFF2-40B4-BE49-F238E27FC236}">
                <a16:creationId xmlns:a16="http://schemas.microsoft.com/office/drawing/2014/main" id="{4217D41F-D844-4C17-047F-ED22D33AC37C}"/>
              </a:ext>
            </a:extLst>
          </p:cNvPr>
          <p:cNvGrpSpPr/>
          <p:nvPr/>
        </p:nvGrpSpPr>
        <p:grpSpPr>
          <a:xfrm>
            <a:off x="346289" y="284341"/>
            <a:ext cx="11565257" cy="813283"/>
            <a:chOff x="346289" y="284341"/>
            <a:chExt cx="11565257" cy="813283"/>
          </a:xfrm>
        </p:grpSpPr>
        <p:sp>
          <p:nvSpPr>
            <p:cNvPr id="25" name="Google Shape;364;p19">
              <a:extLst>
                <a:ext uri="{FF2B5EF4-FFF2-40B4-BE49-F238E27FC236}">
                  <a16:creationId xmlns:a16="http://schemas.microsoft.com/office/drawing/2014/main" id="{D7138D2D-36B8-570D-896E-FB4BCAF04270}"/>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Orden del Día</a:t>
              </a:r>
            </a:p>
          </p:txBody>
        </p:sp>
        <p:grpSp>
          <p:nvGrpSpPr>
            <p:cNvPr id="27" name="Grupo 26">
              <a:extLst>
                <a:ext uri="{FF2B5EF4-FFF2-40B4-BE49-F238E27FC236}">
                  <a16:creationId xmlns:a16="http://schemas.microsoft.com/office/drawing/2014/main" id="{15034CAC-1C42-B31F-DFD4-A02855D01306}"/>
                </a:ext>
              </a:extLst>
            </p:cNvPr>
            <p:cNvGrpSpPr/>
            <p:nvPr/>
          </p:nvGrpSpPr>
          <p:grpSpPr>
            <a:xfrm>
              <a:off x="346289" y="284341"/>
              <a:ext cx="11565257" cy="813283"/>
              <a:chOff x="346289" y="284341"/>
              <a:chExt cx="11565257" cy="813283"/>
            </a:xfrm>
          </p:grpSpPr>
          <p:cxnSp>
            <p:nvCxnSpPr>
              <p:cNvPr id="29" name="Conector recto 28">
                <a:extLst>
                  <a:ext uri="{FF2B5EF4-FFF2-40B4-BE49-F238E27FC236}">
                    <a16:creationId xmlns:a16="http://schemas.microsoft.com/office/drawing/2014/main" id="{9F6E5823-2820-6A5C-29B2-ADDF01EE326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33" name="Google Shape;188;p2" descr="Un conjunto de letras blancas en un fondo blanco&#10;&#10;Descripción generada automáticamente con confianza media">
                <a:extLst>
                  <a:ext uri="{FF2B5EF4-FFF2-40B4-BE49-F238E27FC236}">
                    <a16:creationId xmlns:a16="http://schemas.microsoft.com/office/drawing/2014/main" id="{3329D8FB-060D-3D3B-9EB3-4399CC9F7840}"/>
                  </a:ext>
                </a:extLst>
              </p:cNvPr>
              <p:cNvPicPr preferRelativeResize="0"/>
              <p:nvPr/>
            </p:nvPicPr>
            <p:blipFill rotWithShape="1">
              <a:blip r:embed="rId9">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F88C3450-4C69-FBC1-FAF4-FE9CD525905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6289" y="176616"/>
            <a:ext cx="1803213" cy="821160"/>
          </a:xfrm>
          <a:prstGeom prst="rect">
            <a:avLst/>
          </a:prstGeom>
        </p:spPr>
      </p:pic>
      <p:sp>
        <p:nvSpPr>
          <p:cNvPr id="2" name="CuadroTexto 1">
            <a:extLst>
              <a:ext uri="{FF2B5EF4-FFF2-40B4-BE49-F238E27FC236}">
                <a16:creationId xmlns:a16="http://schemas.microsoft.com/office/drawing/2014/main" id="{F968B15D-2211-3090-BBAB-F84538020ECF}"/>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21403433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E8374D-BAD7-F9E8-14FB-9B3D00CF799B}"/>
            </a:ext>
          </a:extLst>
        </p:cNvPr>
        <p:cNvGrpSpPr/>
        <p:nvPr/>
      </p:nvGrpSpPr>
      <p:grpSpPr>
        <a:xfrm>
          <a:off x="0" y="0"/>
          <a:ext cx="0" cy="0"/>
          <a:chOff x="0" y="0"/>
          <a:chExt cx="0" cy="0"/>
        </a:xfrm>
      </p:grpSpPr>
      <p:grpSp>
        <p:nvGrpSpPr>
          <p:cNvPr id="2" name="Grupo 1">
            <a:extLst>
              <a:ext uri="{FF2B5EF4-FFF2-40B4-BE49-F238E27FC236}">
                <a16:creationId xmlns:a16="http://schemas.microsoft.com/office/drawing/2014/main" id="{EF5518D7-4A59-C39A-17CE-8DDC6B1D5B75}"/>
              </a:ext>
            </a:extLst>
          </p:cNvPr>
          <p:cNvGrpSpPr/>
          <p:nvPr/>
        </p:nvGrpSpPr>
        <p:grpSpPr>
          <a:xfrm>
            <a:off x="584591" y="253833"/>
            <a:ext cx="10919837" cy="843793"/>
            <a:chOff x="584591" y="253833"/>
            <a:chExt cx="10919837" cy="843793"/>
          </a:xfrm>
        </p:grpSpPr>
        <p:sp>
          <p:nvSpPr>
            <p:cNvPr id="10" name="Google Shape;364;p19">
              <a:extLst>
                <a:ext uri="{FF2B5EF4-FFF2-40B4-BE49-F238E27FC236}">
                  <a16:creationId xmlns:a16="http://schemas.microsoft.com/office/drawing/2014/main" id="{7FF93AD3-8322-F893-FF15-C9091202A97F}"/>
                </a:ext>
              </a:extLst>
            </p:cNvPr>
            <p:cNvSpPr txBox="1"/>
            <p:nvPr/>
          </p:nvSpPr>
          <p:spPr>
            <a:xfrm>
              <a:off x="584591" y="253833"/>
              <a:ext cx="4109085" cy="559227"/>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ES" sz="2400" b="1">
                  <a:solidFill>
                    <a:schemeClr val="tx1">
                      <a:lumMod val="75000"/>
                      <a:lumOff val="25000"/>
                    </a:schemeClr>
                  </a:solidFill>
                  <a:ea typeface="Fira Sans"/>
                  <a:cs typeface="Fira Sans"/>
                  <a:sym typeface="Fira Sans"/>
                </a:rPr>
                <a:t>Desahogo de Temas</a:t>
              </a:r>
            </a:p>
          </p:txBody>
        </p: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89FBAE3F-F3C0-7E6F-79D9-FDD5960FEBA4}"/>
                </a:ext>
              </a:extLst>
            </p:cNvPr>
            <p:cNvPicPr preferRelativeResize="0"/>
            <p:nvPr/>
          </p:nvPicPr>
          <p:blipFill rotWithShape="1">
            <a:blip r:embed="rId2">
              <a:alphaModFix/>
            </a:blip>
            <a:srcRect b="89169"/>
            <a:stretch/>
          </p:blipFill>
          <p:spPr>
            <a:xfrm flipV="1">
              <a:off x="697422" y="1051907"/>
              <a:ext cx="10807006" cy="45719"/>
            </a:xfrm>
            <a:prstGeom prst="rect">
              <a:avLst/>
            </a:prstGeom>
            <a:noFill/>
            <a:ln>
              <a:noFill/>
            </a:ln>
          </p:spPr>
        </p:pic>
      </p:grpSp>
      <p:grpSp>
        <p:nvGrpSpPr>
          <p:cNvPr id="3" name="Grupo 2">
            <a:extLst>
              <a:ext uri="{FF2B5EF4-FFF2-40B4-BE49-F238E27FC236}">
                <a16:creationId xmlns:a16="http://schemas.microsoft.com/office/drawing/2014/main" id="{78FDD462-E66D-DC5A-B8F0-1F2121E5B7B2}"/>
              </a:ext>
            </a:extLst>
          </p:cNvPr>
          <p:cNvGrpSpPr/>
          <p:nvPr/>
        </p:nvGrpSpPr>
        <p:grpSpPr>
          <a:xfrm>
            <a:off x="1898304" y="1588547"/>
            <a:ext cx="8724818" cy="3772211"/>
            <a:chOff x="1563290" y="2088190"/>
            <a:chExt cx="8724818" cy="3586735"/>
          </a:xfrm>
        </p:grpSpPr>
        <p:sp>
          <p:nvSpPr>
            <p:cNvPr id="5" name="TextBox 18">
              <a:extLst>
                <a:ext uri="{FF2B5EF4-FFF2-40B4-BE49-F238E27FC236}">
                  <a16:creationId xmlns:a16="http://schemas.microsoft.com/office/drawing/2014/main" id="{8EB81E98-C0F9-6DCA-909D-310269FA4531}"/>
                </a:ext>
              </a:extLst>
            </p:cNvPr>
            <p:cNvSpPr txBox="1"/>
            <p:nvPr/>
          </p:nvSpPr>
          <p:spPr>
            <a:xfrm>
              <a:off x="1563290" y="2614363"/>
              <a:ext cx="4233591" cy="375743"/>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lang="en-US" sz="2400" b="1" kern="0">
                  <a:solidFill>
                    <a:srgbClr val="93034E"/>
                  </a:solidFill>
                  <a:latin typeface="LuloCleanW01-OneBold"/>
                </a:rPr>
                <a:t>2</a:t>
              </a:r>
              <a:r>
                <a:rPr kumimoji="0" lang="en-US" sz="2400" b="1" i="0" u="none" strike="noStrike" kern="0" cap="none" spc="0" normalizeH="0" baseline="0" noProof="0">
                  <a:ln>
                    <a:noFill/>
                  </a:ln>
                  <a:solidFill>
                    <a:srgbClr val="93034E"/>
                  </a:solidFill>
                  <a:effectLst/>
                  <a:uLnTx/>
                  <a:uFillTx/>
                  <a:latin typeface="LuloCleanW01-OneBold"/>
                </a:rPr>
                <a:t>. DESEMPEÑO INSTITUCIONAL. </a:t>
              </a:r>
            </a:p>
          </p:txBody>
        </p:sp>
        <p:sp>
          <p:nvSpPr>
            <p:cNvPr id="7" name="TextBox 19">
              <a:extLst>
                <a:ext uri="{FF2B5EF4-FFF2-40B4-BE49-F238E27FC236}">
                  <a16:creationId xmlns:a16="http://schemas.microsoft.com/office/drawing/2014/main" id="{0350C633-A602-9383-A067-8DA06D3DCE9D}"/>
                </a:ext>
              </a:extLst>
            </p:cNvPr>
            <p:cNvSpPr txBox="1"/>
            <p:nvPr/>
          </p:nvSpPr>
          <p:spPr>
            <a:xfrm>
              <a:off x="1563291" y="3543482"/>
              <a:ext cx="3521593" cy="138030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rPr>
                <a:t>Seguimiento de Indicadores</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rPr>
                <a:t>Presupuesto</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rPr>
                <a:t>Amortización Contable y Presupuestaria</a:t>
              </a:r>
            </a:p>
          </p:txBody>
        </p:sp>
        <p:sp>
          <p:nvSpPr>
            <p:cNvPr id="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rgbClr val="93034E"/>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9"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9600" b="0" i="0" u="none" strike="noStrike" kern="0" cap="none" spc="0" normalizeH="0" baseline="0" noProof="0">
                  <a:ln>
                    <a:noFill/>
                  </a:ln>
                  <a:solidFill>
                    <a:schemeClr val="bg1"/>
                  </a:solidFill>
                  <a:effectLst/>
                  <a:uLnTx/>
                  <a:uFillTx/>
                </a:rPr>
                <a:t>2</a:t>
              </a:r>
            </a:p>
          </p:txBody>
        </p:sp>
        <p:sp>
          <p:nvSpPr>
            <p:cNvPr id="13"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rgbClr val="93034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3034E"/>
                </a:solidFill>
                <a:effectLst/>
                <a:uLnTx/>
                <a:uFillTx/>
                <a:ea typeface="+mn-ea"/>
                <a:cs typeface="+mn-cs"/>
              </a:endParaRPr>
            </a:p>
          </p:txBody>
        </p:sp>
      </p:grpSp>
      <p:pic>
        <p:nvPicPr>
          <p:cNvPr id="6" name="Imagen 5">
            <a:extLst>
              <a:ext uri="{FF2B5EF4-FFF2-40B4-BE49-F238E27FC236}">
                <a16:creationId xmlns:a16="http://schemas.microsoft.com/office/drawing/2014/main" id="{A69DE0E2-DB56-FF1F-78B0-765AD40C3E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2497" y="136611"/>
            <a:ext cx="1803213" cy="821160"/>
          </a:xfrm>
          <a:prstGeom prst="rect">
            <a:avLst/>
          </a:prstGeom>
        </p:spPr>
      </p:pic>
      <p:sp>
        <p:nvSpPr>
          <p:cNvPr id="12" name="CuadroTexto 11">
            <a:extLst>
              <a:ext uri="{FF2B5EF4-FFF2-40B4-BE49-F238E27FC236}">
                <a16:creationId xmlns:a16="http://schemas.microsoft.com/office/drawing/2014/main" id="{FC7B2ED3-6060-6123-614F-4CB07C5458B7}"/>
              </a:ext>
            </a:extLst>
          </p:cNvPr>
          <p:cNvSpPr txBox="1"/>
          <p:nvPr/>
        </p:nvSpPr>
        <p:spPr>
          <a:xfrm>
            <a:off x="8000380" y="271836"/>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20387386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1122;p104">
            <a:extLst>
              <a:ext uri="{FF2B5EF4-FFF2-40B4-BE49-F238E27FC236}">
                <a16:creationId xmlns:a16="http://schemas.microsoft.com/office/drawing/2014/main" id="{D8A1E6BB-B8A6-5F74-A6D0-C5EAA9B4928C}"/>
              </a:ext>
            </a:extLst>
          </p:cNvPr>
          <p:cNvSpPr/>
          <p:nvPr/>
        </p:nvSpPr>
        <p:spPr>
          <a:xfrm>
            <a:off x="350821" y="1091112"/>
            <a:ext cx="11568654" cy="347806"/>
          </a:xfrm>
          <a:prstGeom prst="rect">
            <a:avLst/>
          </a:prstGeom>
          <a:noFill/>
          <a:ln>
            <a:noFill/>
          </a:ln>
        </p:spPr>
        <p:txBody>
          <a:bodyPr spcFirstLastPara="1" wrap="square" lIns="91425" tIns="45700" rIns="91425" bIns="45700" anchor="t" anchorCtr="0">
            <a:spAutoFit/>
          </a:bodyPr>
          <a:lstStyle/>
          <a:p>
            <a:pPr algn="ctr">
              <a:buClr>
                <a:srgbClr val="000000"/>
              </a:buClr>
              <a:buSzPts val="1800"/>
            </a:pPr>
            <a:r>
              <a:rPr lang="es-MX" sz="1600" b="1" i="0" u="none" strike="noStrike" cap="none" noProof="0">
                <a:solidFill>
                  <a:schemeClr val="dk1"/>
                </a:solidFill>
                <a:ea typeface="Calibri"/>
                <a:cs typeface="Calibri"/>
                <a:sym typeface="Calibri"/>
              </a:rPr>
              <a:t>Cumplimiento de indicadores del </a:t>
            </a:r>
            <a:r>
              <a:rPr lang="es-MX" sz="1600" b="1">
                <a:solidFill>
                  <a:schemeClr val="dk1"/>
                </a:solidFill>
                <a:ea typeface="Calibri"/>
                <a:cs typeface="Calibri"/>
                <a:sym typeface="Calibri"/>
              </a:rPr>
              <a:t>Programa Operativo Anual (POA)</a:t>
            </a:r>
            <a:r>
              <a:rPr lang="es-MX" sz="1600" b="1" i="0" u="none" strike="noStrike" cap="none" noProof="0">
                <a:solidFill>
                  <a:schemeClr val="dk1"/>
                </a:solidFill>
                <a:ea typeface="Calibri"/>
                <a:cs typeface="Calibri"/>
                <a:sym typeface="Calibri"/>
              </a:rPr>
              <a:t> </a:t>
            </a:r>
            <a:r>
              <a:rPr lang="es-MX" sz="1600" b="1">
                <a:solidFill>
                  <a:schemeClr val="dk1"/>
                </a:solidFill>
                <a:ea typeface="Calibri"/>
                <a:cs typeface="Calibri"/>
                <a:sym typeface="Calibri"/>
              </a:rPr>
              <a:t> </a:t>
            </a:r>
            <a:endParaRPr lang="es-MX" sz="1600" b="1" i="0" u="none" strike="noStrike" cap="none" noProof="0">
              <a:solidFill>
                <a:schemeClr val="dk1"/>
              </a:solidFill>
              <a:ea typeface="Calibri"/>
              <a:cs typeface="Calibri"/>
            </a:endParaRPr>
          </a:p>
        </p:txBody>
      </p:sp>
      <p:graphicFrame>
        <p:nvGraphicFramePr>
          <p:cNvPr id="12" name="Google Shape;1124;p104">
            <a:extLst>
              <a:ext uri="{FF2B5EF4-FFF2-40B4-BE49-F238E27FC236}">
                <a16:creationId xmlns:a16="http://schemas.microsoft.com/office/drawing/2014/main" id="{53E044DE-D22E-DA89-092F-A3B5ED0A5EFD}"/>
              </a:ext>
            </a:extLst>
          </p:cNvPr>
          <p:cNvGraphicFramePr/>
          <p:nvPr>
            <p:extLst>
              <p:ext uri="{D42A27DB-BD31-4B8C-83A1-F6EECF244321}">
                <p14:modId xmlns:p14="http://schemas.microsoft.com/office/powerpoint/2010/main" val="2389029054"/>
              </p:ext>
            </p:extLst>
          </p:nvPr>
        </p:nvGraphicFramePr>
        <p:xfrm>
          <a:off x="850392" y="1960756"/>
          <a:ext cx="4691557" cy="4285251"/>
        </p:xfrm>
        <a:graphic>
          <a:graphicData uri="http://schemas.openxmlformats.org/drawingml/2006/table">
            <a:tbl>
              <a:tblPr>
                <a:noFill/>
              </a:tblPr>
              <a:tblGrid>
                <a:gridCol w="3370866">
                  <a:extLst>
                    <a:ext uri="{9D8B030D-6E8A-4147-A177-3AD203B41FA5}">
                      <a16:colId xmlns:a16="http://schemas.microsoft.com/office/drawing/2014/main" val="20000"/>
                    </a:ext>
                  </a:extLst>
                </a:gridCol>
                <a:gridCol w="1320691">
                  <a:extLst>
                    <a:ext uri="{9D8B030D-6E8A-4147-A177-3AD203B41FA5}">
                      <a16:colId xmlns:a16="http://schemas.microsoft.com/office/drawing/2014/main" val="20001"/>
                    </a:ext>
                  </a:extLst>
                </a:gridCol>
              </a:tblGrid>
              <a:tr h="335280">
                <a:tc>
                  <a:txBody>
                    <a:bodyPr/>
                    <a:lstStyle/>
                    <a:p>
                      <a:pPr marL="0" marR="0" lvl="0" indent="0" algn="ctr" rtl="0">
                        <a:lnSpc>
                          <a:spcPct val="100000"/>
                        </a:lnSpc>
                        <a:spcBef>
                          <a:spcPts val="0"/>
                        </a:spcBef>
                        <a:spcAft>
                          <a:spcPts val="0"/>
                        </a:spcAft>
                        <a:buNone/>
                      </a:pPr>
                      <a:r>
                        <a:rPr lang="es-MX" sz="1200" b="1" u="none" strike="noStrike" cap="none" noProof="0">
                          <a:solidFill>
                            <a:schemeClr val="bg1"/>
                          </a:solidFill>
                          <a:latin typeface="+mn-lt"/>
                        </a:rPr>
                        <a:t>UNIDAD ADMINISTRATIVA</a:t>
                      </a:r>
                      <a:endParaRPr lang="es-MX" sz="1200" noProof="0">
                        <a:solidFill>
                          <a:schemeClr val="bg1"/>
                        </a:solidFill>
                        <a:latin typeface="+mn-lt"/>
                      </a:endParaRPr>
                    </a:p>
                  </a:txBody>
                  <a:tcPr marL="13900" marR="13900" marT="0" marB="0" anchor="ctr">
                    <a:lnL w="12700" cap="flat" cmpd="sng" algn="ctr">
                      <a:solidFill>
                        <a:schemeClr val="tx1"/>
                      </a:solidFill>
                      <a:prstDash val="solid"/>
                      <a:round/>
                      <a:headEnd type="none" w="med" len="med"/>
                      <a:tailEnd type="none" w="med" len="med"/>
                    </a:lnL>
                    <a:lnR w="9525" cap="flat" cmpd="sng">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lvl="0" indent="0" algn="ctr" rtl="0">
                        <a:lnSpc>
                          <a:spcPct val="100000"/>
                        </a:lnSpc>
                        <a:spcBef>
                          <a:spcPts val="0"/>
                        </a:spcBef>
                        <a:spcAft>
                          <a:spcPts val="0"/>
                        </a:spcAft>
                        <a:buNone/>
                      </a:pPr>
                      <a:r>
                        <a:rPr lang="es-MX" sz="1200" b="1" u="none" strike="noStrike" cap="none" noProof="0">
                          <a:solidFill>
                            <a:schemeClr val="bg1"/>
                          </a:solidFill>
                          <a:latin typeface="+mn-lt"/>
                        </a:rPr>
                        <a:t>INDICADORES</a:t>
                      </a:r>
                      <a:endParaRPr lang="es-MX" sz="1200" noProof="0">
                        <a:solidFill>
                          <a:schemeClr val="bg1"/>
                        </a:solidFill>
                        <a:latin typeface="+mn-lt"/>
                      </a:endParaRPr>
                    </a:p>
                  </a:txBody>
                  <a:tcPr marL="13900" marR="13900" marT="0" marB="0" anchor="ctr">
                    <a:lnL w="9525" cap="flat" cmpd="sng">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10000"/>
                  </a:ext>
                </a:extLst>
              </a:tr>
              <a:tr h="234969">
                <a:tc>
                  <a:txBody>
                    <a:bodyPr/>
                    <a:lstStyle/>
                    <a:p>
                      <a:pPr marL="0" lvl="0" indent="0" algn="l">
                        <a:lnSpc>
                          <a:spcPct val="100000"/>
                        </a:lnSpc>
                        <a:spcBef>
                          <a:spcPts val="0"/>
                        </a:spcBef>
                        <a:spcAft>
                          <a:spcPts val="0"/>
                        </a:spcAft>
                        <a:buNone/>
                      </a:pPr>
                      <a:r>
                        <a:rPr lang="es-MX" sz="1100" b="0" noProof="0">
                          <a:solidFill>
                            <a:schemeClr val="tx1"/>
                          </a:solidFill>
                          <a:latin typeface="Helvetica"/>
                        </a:rPr>
                        <a:t>Fin</a:t>
                      </a:r>
                    </a:p>
                  </a:txBody>
                  <a:tcPr marL="13900" marR="13900" marT="0" marB="0" anchor="b">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chemeClr val="tx1"/>
                          </a:solidFill>
                          <a:latin typeface="Helvetica"/>
                          <a:ea typeface="Calibri"/>
                          <a:cs typeface="Arial"/>
                        </a:rPr>
                        <a:t>1</a:t>
                      </a:r>
                      <a:endParaRPr lang="es-MX" sz="1200" b="0" i="0" u="none" strike="noStrike" cap="none" noProof="0">
                        <a:solidFill>
                          <a:schemeClr val="tx1"/>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2021343782"/>
                  </a:ext>
                </a:extLst>
              </a:tr>
              <a:tr h="234969">
                <a:tc>
                  <a:txBody>
                    <a:bodyPr/>
                    <a:lstStyle/>
                    <a:p>
                      <a:pPr marL="0" lvl="0" indent="0" algn="l">
                        <a:lnSpc>
                          <a:spcPct val="100000"/>
                        </a:lnSpc>
                        <a:spcBef>
                          <a:spcPts val="0"/>
                        </a:spcBef>
                        <a:spcAft>
                          <a:spcPts val="0"/>
                        </a:spcAft>
                        <a:buNone/>
                      </a:pPr>
                      <a:r>
                        <a:rPr lang="es-MX" sz="1100" b="0" i="0" u="none" strike="noStrike" noProof="0">
                          <a:solidFill>
                            <a:schemeClr val="tx1"/>
                          </a:solidFill>
                          <a:latin typeface="Helvetica"/>
                        </a:rPr>
                        <a:t>Propósito</a:t>
                      </a:r>
                      <a:endParaRPr lang="es-ES" sz="1100"/>
                    </a:p>
                  </a:txBody>
                  <a:tcPr marL="13900" marR="13900" marT="0" marB="0" anchor="b">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chemeClr val="tx1"/>
                          </a:solidFill>
                          <a:latin typeface="Helvetica"/>
                          <a:ea typeface="Calibri"/>
                          <a:cs typeface="Arial"/>
                        </a:rPr>
                        <a:t>1</a:t>
                      </a:r>
                      <a:endParaRPr lang="es-MX" sz="1200" b="0" i="0" u="none" strike="noStrike" cap="none" noProof="0">
                        <a:solidFill>
                          <a:schemeClr val="tx1"/>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2821308776"/>
                  </a:ext>
                </a:extLst>
              </a:tr>
              <a:tr h="234969">
                <a:tc>
                  <a:txBody>
                    <a:bodyPr/>
                    <a:lstStyle/>
                    <a:p>
                      <a:pPr marL="0" marR="0" lvl="0" indent="0" algn="l" rtl="0">
                        <a:lnSpc>
                          <a:spcPct val="100000"/>
                        </a:lnSpc>
                        <a:spcBef>
                          <a:spcPts val="0"/>
                        </a:spcBef>
                        <a:spcAft>
                          <a:spcPts val="0"/>
                        </a:spcAft>
                        <a:buNone/>
                      </a:pPr>
                      <a:r>
                        <a:rPr lang="es-MX" sz="1100" b="0" noProof="0">
                          <a:solidFill>
                            <a:schemeClr val="tx1"/>
                          </a:solidFill>
                          <a:latin typeface="Helvetica"/>
                        </a:rPr>
                        <a:t>Oficina del Titular</a:t>
                      </a:r>
                    </a:p>
                  </a:txBody>
                  <a:tcPr marL="13900" marR="139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chemeClr val="tx1"/>
                          </a:solidFill>
                          <a:latin typeface="Helvetica"/>
                          <a:ea typeface="Calibri"/>
                          <a:cs typeface="Arial"/>
                        </a:rPr>
                        <a:t>1</a:t>
                      </a:r>
                      <a:endParaRPr lang="es-MX" sz="1200" b="0" i="0" u="none" strike="noStrike" cap="none" noProof="0">
                        <a:solidFill>
                          <a:schemeClr val="tx1"/>
                        </a:solidFill>
                        <a:latin typeface="Helvetica"/>
                        <a:ea typeface="Calibri"/>
                        <a:cs typeface="Arial"/>
                        <a:sym typeface="Arial"/>
                      </a:endParaRPr>
                    </a:p>
                  </a:txBody>
                  <a:tcPr marL="44450" marR="44450" marT="0" marB="0" anchor="ctr">
                    <a:lnL w="12700" cap="flat" cmpd="sng">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264160">
                <a:tc>
                  <a:txBody>
                    <a:bodyPr/>
                    <a:lstStyle/>
                    <a:p>
                      <a:pPr marL="0" marR="0" lvl="0" indent="0" algn="l" rtl="0" eaLnBrk="1" fontAlgn="auto" latinLnBrk="0" hangingPunct="1">
                        <a:lnSpc>
                          <a:spcPct val="100000"/>
                        </a:lnSpc>
                        <a:spcBef>
                          <a:spcPts val="0"/>
                        </a:spcBef>
                        <a:spcAft>
                          <a:spcPts val="0"/>
                        </a:spcAft>
                        <a:buClr>
                          <a:srgbClr val="000000"/>
                        </a:buClr>
                        <a:buSzTx/>
                        <a:buFont typeface="Arial"/>
                        <a:buNone/>
                      </a:pPr>
                      <a:r>
                        <a:rPr lang="es-MX" sz="1100" b="0" noProof="0">
                          <a:latin typeface="Helvetica"/>
                        </a:rPr>
                        <a:t>Subsecretaría de Inversión y Desarrollo Económico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lvl="0" algn="ctr">
                        <a:lnSpc>
                          <a:spcPct val="107000"/>
                        </a:lnSpc>
                        <a:spcAft>
                          <a:spcPts val="800"/>
                        </a:spcAft>
                        <a:buNone/>
                      </a:pPr>
                      <a:r>
                        <a:rPr lang="es-MX" sz="1200" b="0" i="0" u="none" strike="noStrike" cap="none" noProof="0">
                          <a:solidFill>
                            <a:srgbClr val="000000"/>
                          </a:solidFill>
                          <a:latin typeface="Helvetica"/>
                          <a:ea typeface="Calibri"/>
                          <a:cs typeface="Arial"/>
                        </a:rPr>
                        <a:t>4</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577249199"/>
                  </a:ext>
                </a:extLst>
              </a:tr>
              <a:tr h="264160">
                <a:tc>
                  <a:txBody>
                    <a:bodyPr/>
                    <a:lstStyle/>
                    <a:p>
                      <a:pPr marL="0" lvl="0" indent="0" algn="l">
                        <a:lnSpc>
                          <a:spcPct val="100000"/>
                        </a:lnSpc>
                        <a:spcBef>
                          <a:spcPts val="0"/>
                        </a:spcBef>
                        <a:spcAft>
                          <a:spcPts val="0"/>
                        </a:spcAft>
                        <a:buNone/>
                      </a:pPr>
                      <a:r>
                        <a:rPr lang="es-MX" sz="1100" b="0" noProof="0">
                          <a:latin typeface="Helvetica"/>
                        </a:rPr>
                        <a:t>Dirección General de Vinculación y Desarrollo Económico</a:t>
                      </a:r>
                    </a:p>
                  </a:txBody>
                  <a:tcPr marL="13900" marR="13900"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rgbClr val="000000"/>
                          </a:solidFill>
                          <a:latin typeface="Helvetica"/>
                          <a:ea typeface="Calibri"/>
                          <a:cs typeface="Arial"/>
                        </a:rPr>
                        <a:t>4</a:t>
                      </a:r>
                      <a:endParaRPr lang="es-MX" sz="1200" b="0" i="0" u="none" strike="noStrike" cap="none" noProof="0">
                        <a:solidFill>
                          <a:srgbClr val="000000"/>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extLst>
                  <a:ext uri="{0D108BD9-81ED-4DB2-BD59-A6C34878D82A}">
                    <a16:rowId xmlns:a16="http://schemas.microsoft.com/office/drawing/2014/main" val="950662254"/>
                  </a:ext>
                </a:extLst>
              </a:tr>
              <a:tr h="255810">
                <a:tc>
                  <a:txBody>
                    <a:bodyPr/>
                    <a:lstStyle/>
                    <a:p>
                      <a:pPr marL="0" marR="0" lvl="0" indent="0" algn="l" rtl="0">
                        <a:lnSpc>
                          <a:spcPct val="100000"/>
                        </a:lnSpc>
                        <a:spcBef>
                          <a:spcPts val="0"/>
                        </a:spcBef>
                        <a:spcAft>
                          <a:spcPts val="0"/>
                        </a:spcAft>
                        <a:buNone/>
                      </a:pPr>
                      <a:r>
                        <a:rPr lang="es-MX" sz="1100" b="0" noProof="0">
                          <a:latin typeface="Helvetica"/>
                        </a:rPr>
                        <a:t>Dirección General de Comercio y Cadenas Productivas</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a:solidFill>
                        <a:schemeClr val="tx1"/>
                      </a:solidFill>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2</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a:solidFill>
                        <a:schemeClr val="tx1"/>
                      </a:solidFill>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3903417876"/>
                  </a:ext>
                </a:extLst>
              </a:tr>
              <a:tr h="228114">
                <a:tc>
                  <a:txBody>
                    <a:bodyPr/>
                    <a:lstStyle/>
                    <a:p>
                      <a:pPr marL="0" marR="0" lvl="0" indent="0" algn="l" rtl="0">
                        <a:lnSpc>
                          <a:spcPct val="100000"/>
                        </a:lnSpc>
                        <a:spcBef>
                          <a:spcPts val="0"/>
                        </a:spcBef>
                        <a:spcAft>
                          <a:spcPts val="0"/>
                        </a:spcAft>
                        <a:buNone/>
                      </a:pPr>
                      <a:r>
                        <a:rPr lang="es-MX" sz="1100" b="0" noProof="0">
                          <a:latin typeface="Helvetica"/>
                        </a:rPr>
                        <a:t>Dirección General de Capacitación y Competitividad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lvl="0" algn="ctr">
                        <a:lnSpc>
                          <a:spcPct val="107000"/>
                        </a:lnSpc>
                        <a:spcAft>
                          <a:spcPts val="800"/>
                        </a:spcAft>
                        <a:buNone/>
                      </a:pPr>
                      <a:r>
                        <a:rPr lang="es-MX" sz="1200" b="0" i="0" u="none" strike="noStrike" cap="none" noProof="0">
                          <a:solidFill>
                            <a:srgbClr val="000000"/>
                          </a:solidFill>
                          <a:latin typeface="Helvetica"/>
                          <a:ea typeface="Calibri"/>
                          <a:cs typeface="Arial"/>
                        </a:rPr>
                        <a:t>5</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solidFill>
                        <a:schemeClr val="tx1"/>
                      </a:solidFill>
                      <a:prstDash val="solid"/>
                      <a:round/>
                      <a:headEnd type="none" w="sm" len="sm"/>
                      <a:tailEnd type="none" w="sm" len="sm"/>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3046495573"/>
                  </a:ext>
                </a:extLst>
              </a:tr>
              <a:tr h="242001">
                <a:tc>
                  <a:txBody>
                    <a:bodyPr/>
                    <a:lstStyle/>
                    <a:p>
                      <a:pPr marL="0" marR="0" lvl="0" indent="0" algn="l" rtl="0">
                        <a:lnSpc>
                          <a:spcPct val="100000"/>
                        </a:lnSpc>
                        <a:spcBef>
                          <a:spcPts val="0"/>
                        </a:spcBef>
                        <a:spcAft>
                          <a:spcPts val="0"/>
                        </a:spcAft>
                        <a:buNone/>
                      </a:pPr>
                      <a:r>
                        <a:rPr lang="es-MX" sz="1100" b="0" noProof="0">
                          <a:latin typeface="Helvetica"/>
                        </a:rPr>
                        <a:t>Subsecretaría de Innovación y Seguimiento Económico</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lvl="0" algn="ctr">
                        <a:lnSpc>
                          <a:spcPct val="107000"/>
                        </a:lnSpc>
                        <a:spcAft>
                          <a:spcPts val="800"/>
                        </a:spcAft>
                        <a:buNone/>
                      </a:pPr>
                      <a:r>
                        <a:rPr lang="es-MX" sz="1200" b="0" i="0" u="none" strike="noStrike" cap="none" noProof="0">
                          <a:solidFill>
                            <a:srgbClr val="000000"/>
                          </a:solidFill>
                          <a:latin typeface="Helvetica"/>
                          <a:ea typeface="Calibri"/>
                          <a:cs typeface="Arial"/>
                        </a:rPr>
                        <a:t>6</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10008"/>
                  </a:ext>
                </a:extLst>
              </a:tr>
              <a:tr h="282334">
                <a:tc>
                  <a:txBody>
                    <a:bodyPr/>
                    <a:lstStyle/>
                    <a:p>
                      <a:pPr marL="0" marR="0" lvl="0" indent="0" algn="l" rtl="0">
                        <a:lnSpc>
                          <a:spcPct val="100000"/>
                        </a:lnSpc>
                        <a:spcBef>
                          <a:spcPts val="0"/>
                        </a:spcBef>
                        <a:spcAft>
                          <a:spcPts val="0"/>
                        </a:spcAft>
                        <a:buNone/>
                      </a:pPr>
                      <a:r>
                        <a:rPr lang="es-MX" sz="1100" b="0" noProof="0">
                          <a:latin typeface="Helvetica"/>
                        </a:rPr>
                        <a:t>Dirección General de Innovación y Sectores Tecnológicos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4</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2306780749"/>
                  </a:ext>
                </a:extLst>
              </a:tr>
              <a:tr h="282334">
                <a:tc>
                  <a:txBody>
                    <a:bodyPr/>
                    <a:lstStyle/>
                    <a:p>
                      <a:pPr marL="0" marR="0" lvl="0" indent="0" algn="l" rtl="0">
                        <a:lnSpc>
                          <a:spcPct val="100000"/>
                        </a:lnSpc>
                        <a:spcBef>
                          <a:spcPts val="0"/>
                        </a:spcBef>
                        <a:spcAft>
                          <a:spcPts val="0"/>
                        </a:spcAft>
                        <a:buNone/>
                      </a:pPr>
                      <a:r>
                        <a:rPr lang="es-MX" sz="1100" b="0" noProof="0">
                          <a:latin typeface="Helvetica"/>
                        </a:rPr>
                        <a:t>Dirección General de Sectores Inmobiliarios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4</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1343264782"/>
                  </a:ext>
                </a:extLst>
              </a:tr>
              <a:tr h="282334">
                <a:tc>
                  <a:txBody>
                    <a:bodyPr/>
                    <a:lstStyle/>
                    <a:p>
                      <a:pPr marL="0" marR="0" lvl="0" indent="0" algn="l" rtl="0">
                        <a:lnSpc>
                          <a:spcPct val="100000"/>
                        </a:lnSpc>
                        <a:spcBef>
                          <a:spcPts val="0"/>
                        </a:spcBef>
                        <a:spcAft>
                          <a:spcPts val="0"/>
                        </a:spcAft>
                        <a:buNone/>
                      </a:pPr>
                      <a:r>
                        <a:rPr lang="es-MX" sz="1100" b="0" noProof="0">
                          <a:latin typeface="Helvetica"/>
                        </a:rPr>
                        <a:t>Dirección General Energía</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9</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2662053"/>
                  </a:ext>
                </a:extLst>
              </a:tr>
              <a:tr h="282334">
                <a:tc>
                  <a:txBody>
                    <a:bodyPr/>
                    <a:lstStyle/>
                    <a:p>
                      <a:pPr marL="0" marR="0" lvl="0" indent="0" algn="l" rtl="0">
                        <a:lnSpc>
                          <a:spcPct val="100000"/>
                        </a:lnSpc>
                        <a:spcBef>
                          <a:spcPts val="0"/>
                        </a:spcBef>
                        <a:spcAft>
                          <a:spcPts val="0"/>
                        </a:spcAft>
                        <a:buNone/>
                      </a:pPr>
                      <a:r>
                        <a:rPr lang="es-MX" sz="1100" b="0" noProof="0">
                          <a:latin typeface="Helvetica"/>
                        </a:rPr>
                        <a:t>Dirección General de Minería</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4</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4216627043"/>
                  </a:ext>
                </a:extLst>
              </a:tr>
              <a:tr h="282334">
                <a:tc>
                  <a:txBody>
                    <a:bodyPr/>
                    <a:lstStyle/>
                    <a:p>
                      <a:pPr marL="0" lvl="0" indent="0" algn="l">
                        <a:lnSpc>
                          <a:spcPct val="100000"/>
                        </a:lnSpc>
                        <a:spcBef>
                          <a:spcPts val="0"/>
                        </a:spcBef>
                        <a:spcAft>
                          <a:spcPts val="0"/>
                        </a:spcAft>
                        <a:buNone/>
                      </a:pPr>
                      <a:r>
                        <a:rPr lang="es-MX" sz="1100" b="0" noProof="0">
                          <a:latin typeface="Helvetica"/>
                        </a:rPr>
                        <a:t>Dirección General de Normatividad</a:t>
                      </a:r>
                    </a:p>
                  </a:txBody>
                  <a:tcPr marL="13900" marR="13900"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rgbClr val="000000"/>
                          </a:solidFill>
                          <a:latin typeface="Helvetica"/>
                          <a:ea typeface="Calibri"/>
                          <a:cs typeface="Arial"/>
                        </a:rPr>
                        <a:t>5</a:t>
                      </a:r>
                      <a:endParaRPr lang="es-MX" sz="1200" b="0" i="0" u="none" strike="noStrike" cap="none" noProof="0">
                        <a:solidFill>
                          <a:srgbClr val="000000"/>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extLst>
                  <a:ext uri="{0D108BD9-81ED-4DB2-BD59-A6C34878D82A}">
                    <a16:rowId xmlns:a16="http://schemas.microsoft.com/office/drawing/2014/main" val="4209698988"/>
                  </a:ext>
                </a:extLst>
              </a:tr>
              <a:tr h="282334">
                <a:tc>
                  <a:txBody>
                    <a:bodyPr/>
                    <a:lstStyle/>
                    <a:p>
                      <a:pPr marL="0" marR="0" lvl="0" indent="0" algn="l" rtl="0">
                        <a:lnSpc>
                          <a:spcPct val="100000"/>
                        </a:lnSpc>
                        <a:spcBef>
                          <a:spcPts val="0"/>
                        </a:spcBef>
                        <a:spcAft>
                          <a:spcPts val="0"/>
                        </a:spcAft>
                        <a:buNone/>
                      </a:pPr>
                      <a:r>
                        <a:rPr lang="es-MX" sz="1100" b="0" noProof="0">
                          <a:latin typeface="Helvetica"/>
                        </a:rPr>
                        <a:t>Consejo Sonorense Regulador del Bacanora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a:solidFill>
                        <a:schemeClr val="tx1"/>
                      </a:solidFill>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11</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a:solidFill>
                        <a:schemeClr val="tx1"/>
                      </a:solidFill>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2006857415"/>
                  </a:ext>
                </a:extLst>
              </a:tr>
            </a:tbl>
          </a:graphicData>
        </a:graphic>
      </p:graphicFrame>
      <p:grpSp>
        <p:nvGrpSpPr>
          <p:cNvPr id="4" name="Grupo 3">
            <a:extLst>
              <a:ext uri="{FF2B5EF4-FFF2-40B4-BE49-F238E27FC236}">
                <a16:creationId xmlns:a16="http://schemas.microsoft.com/office/drawing/2014/main" id="{AF296AB5-739B-A212-8657-B3F25E26EEBD}"/>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C710B6DE-9530-658A-1D22-9101F730569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Seguimiento de Indicadores</a:t>
              </a:r>
            </a:p>
          </p:txBody>
        </p:sp>
        <p:grpSp>
          <p:nvGrpSpPr>
            <p:cNvPr id="7" name="Grupo 6">
              <a:extLst>
                <a:ext uri="{FF2B5EF4-FFF2-40B4-BE49-F238E27FC236}">
                  <a16:creationId xmlns:a16="http://schemas.microsoft.com/office/drawing/2014/main" id="{9E5441F2-89F3-915E-E060-28AF8C921CA3}"/>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8566E69C-E9BA-086A-BD5E-AE1355E52585}"/>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243EB7FB-1C51-F11E-7338-28C76338C85C}"/>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75975AF0-5321-7ACD-DF5B-D50FBECFAB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8" name="CuadroTexto 7">
            <a:extLst>
              <a:ext uri="{FF2B5EF4-FFF2-40B4-BE49-F238E27FC236}">
                <a16:creationId xmlns:a16="http://schemas.microsoft.com/office/drawing/2014/main" id="{D4B377A0-9C19-2EFB-2D7C-18DC55AAD96A}"/>
              </a:ext>
            </a:extLst>
          </p:cNvPr>
          <p:cNvSpPr txBox="1"/>
          <p:nvPr/>
        </p:nvSpPr>
        <p:spPr>
          <a:xfrm>
            <a:off x="356617" y="1449393"/>
            <a:ext cx="9443222"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MX" sz="1600" b="1">
                <a:ea typeface="Calibri"/>
                <a:cs typeface="Calibri"/>
              </a:rPr>
              <a:t>Programa Presupuestario E409F03 Promoción y  Fomento Económico </a:t>
            </a:r>
          </a:p>
        </p:txBody>
      </p:sp>
      <p:graphicFrame>
        <p:nvGraphicFramePr>
          <p:cNvPr id="17" name="Google Shape;1124;p104">
            <a:extLst>
              <a:ext uri="{FF2B5EF4-FFF2-40B4-BE49-F238E27FC236}">
                <a16:creationId xmlns:a16="http://schemas.microsoft.com/office/drawing/2014/main" id="{EF4699A9-1D36-CE20-DE24-AB16F8D2C060}"/>
              </a:ext>
            </a:extLst>
          </p:cNvPr>
          <p:cNvGraphicFramePr/>
          <p:nvPr>
            <p:extLst>
              <p:ext uri="{D42A27DB-BD31-4B8C-83A1-F6EECF244321}">
                <p14:modId xmlns:p14="http://schemas.microsoft.com/office/powerpoint/2010/main" val="3074945220"/>
              </p:ext>
            </p:extLst>
          </p:nvPr>
        </p:nvGraphicFramePr>
        <p:xfrm>
          <a:off x="5752170" y="1960756"/>
          <a:ext cx="4482584" cy="1475358"/>
        </p:xfrm>
        <a:graphic>
          <a:graphicData uri="http://schemas.openxmlformats.org/drawingml/2006/table">
            <a:tbl>
              <a:tblPr>
                <a:noFill/>
              </a:tblPr>
              <a:tblGrid>
                <a:gridCol w="3220720">
                  <a:extLst>
                    <a:ext uri="{9D8B030D-6E8A-4147-A177-3AD203B41FA5}">
                      <a16:colId xmlns:a16="http://schemas.microsoft.com/office/drawing/2014/main" val="20000"/>
                    </a:ext>
                  </a:extLst>
                </a:gridCol>
                <a:gridCol w="1261864">
                  <a:extLst>
                    <a:ext uri="{9D8B030D-6E8A-4147-A177-3AD203B41FA5}">
                      <a16:colId xmlns:a16="http://schemas.microsoft.com/office/drawing/2014/main" val="20001"/>
                    </a:ext>
                  </a:extLst>
                </a:gridCol>
              </a:tblGrid>
              <a:tr h="335280">
                <a:tc>
                  <a:txBody>
                    <a:bodyPr/>
                    <a:lstStyle/>
                    <a:p>
                      <a:pPr marL="0" marR="0" lvl="0" indent="0" algn="ctr" rtl="0">
                        <a:lnSpc>
                          <a:spcPct val="100000"/>
                        </a:lnSpc>
                        <a:spcBef>
                          <a:spcPts val="0"/>
                        </a:spcBef>
                        <a:spcAft>
                          <a:spcPts val="0"/>
                        </a:spcAft>
                        <a:buNone/>
                      </a:pPr>
                      <a:r>
                        <a:rPr lang="es-MX" sz="1200" b="1" u="none" strike="noStrike" cap="none" noProof="0">
                          <a:solidFill>
                            <a:schemeClr val="bg1"/>
                          </a:solidFill>
                          <a:latin typeface="+mn-lt"/>
                        </a:rPr>
                        <a:t>UNIDAD ADMINISTRATIVA</a:t>
                      </a:r>
                      <a:endParaRPr lang="es-MX" sz="1200" noProof="0">
                        <a:solidFill>
                          <a:schemeClr val="bg1"/>
                        </a:solidFill>
                        <a:latin typeface="+mn-lt"/>
                      </a:endParaRPr>
                    </a:p>
                  </a:txBody>
                  <a:tcPr marL="13900" marR="13900" marT="0" marB="0" anchor="ctr">
                    <a:lnL w="12700" cap="flat" cmpd="sng" algn="ctr">
                      <a:solidFill>
                        <a:schemeClr val="tx1"/>
                      </a:solidFill>
                      <a:prstDash val="solid"/>
                      <a:round/>
                      <a:headEnd type="none" w="med" len="med"/>
                      <a:tailEnd type="none" w="med" len="med"/>
                    </a:lnL>
                    <a:lnR w="9525" cap="flat" cmpd="sng">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lvl="0" indent="0" algn="ctr" rtl="0">
                        <a:lnSpc>
                          <a:spcPct val="100000"/>
                        </a:lnSpc>
                        <a:spcBef>
                          <a:spcPts val="0"/>
                        </a:spcBef>
                        <a:spcAft>
                          <a:spcPts val="0"/>
                        </a:spcAft>
                        <a:buNone/>
                      </a:pPr>
                      <a:r>
                        <a:rPr lang="es-MX" sz="1200" b="1" u="none" strike="noStrike" cap="none" noProof="0">
                          <a:solidFill>
                            <a:schemeClr val="bg1"/>
                          </a:solidFill>
                          <a:latin typeface="+mn-lt"/>
                        </a:rPr>
                        <a:t>INDICADORES</a:t>
                      </a:r>
                      <a:endParaRPr lang="es-MX" sz="1200" noProof="0">
                        <a:solidFill>
                          <a:schemeClr val="bg1"/>
                        </a:solidFill>
                        <a:latin typeface="+mn-lt"/>
                      </a:endParaRPr>
                    </a:p>
                  </a:txBody>
                  <a:tcPr marL="13900" marR="13900" marT="0" marB="0" anchor="ctr">
                    <a:lnL w="9525" cap="flat" cmpd="sng">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10000"/>
                  </a:ext>
                </a:extLst>
              </a:tr>
              <a:tr h="282334">
                <a:tc>
                  <a:txBody>
                    <a:bodyPr/>
                    <a:lstStyle/>
                    <a:p>
                      <a:pPr marL="0" marR="0" lvl="0" indent="0" algn="l" rtl="0">
                        <a:lnSpc>
                          <a:spcPct val="100000"/>
                        </a:lnSpc>
                        <a:spcBef>
                          <a:spcPts val="0"/>
                        </a:spcBef>
                        <a:spcAft>
                          <a:spcPts val="0"/>
                        </a:spcAft>
                        <a:buNone/>
                      </a:pPr>
                      <a:r>
                        <a:rPr lang="es-MX" sz="1100" b="0" noProof="0">
                          <a:latin typeface="Helvetica"/>
                        </a:rPr>
                        <a:t>Comisión Estatal de Mejora Regulatoria</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9</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1343264782"/>
                  </a:ext>
                </a:extLst>
              </a:tr>
              <a:tr h="282334">
                <a:tc>
                  <a:txBody>
                    <a:bodyPr/>
                    <a:lstStyle/>
                    <a:p>
                      <a:pPr marL="0" marR="0" lvl="0" indent="0" algn="l" rtl="0">
                        <a:lnSpc>
                          <a:spcPct val="100000"/>
                        </a:lnSpc>
                        <a:spcBef>
                          <a:spcPts val="0"/>
                        </a:spcBef>
                        <a:spcAft>
                          <a:spcPts val="0"/>
                        </a:spcAft>
                        <a:buNone/>
                      </a:pPr>
                      <a:r>
                        <a:rPr lang="es-MX" sz="1100" b="0" noProof="0">
                          <a:latin typeface="Helvetica"/>
                        </a:rPr>
                        <a:t>Dirección General Administración y Finanzas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3</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2662053"/>
                  </a:ext>
                </a:extLst>
              </a:tr>
              <a:tr h="293076">
                <a:tc>
                  <a:txBody>
                    <a:bodyPr/>
                    <a:lstStyle/>
                    <a:p>
                      <a:pPr marL="0" marR="0" lvl="0" indent="0" algn="l" rtl="0">
                        <a:lnSpc>
                          <a:spcPct val="100000"/>
                        </a:lnSpc>
                        <a:spcBef>
                          <a:spcPts val="0"/>
                        </a:spcBef>
                        <a:spcAft>
                          <a:spcPts val="0"/>
                        </a:spcAft>
                        <a:buNone/>
                      </a:pPr>
                      <a:r>
                        <a:rPr lang="es-MX" sz="1100" b="0" noProof="0">
                          <a:latin typeface="Helvetica"/>
                        </a:rPr>
                        <a:t>Dirección General de Asuntos Jurídicos</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3</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4216627043"/>
                  </a:ext>
                </a:extLst>
              </a:tr>
              <a:tr h="282334">
                <a:tc>
                  <a:txBody>
                    <a:bodyPr/>
                    <a:lstStyle/>
                    <a:p>
                      <a:pPr marL="0" lvl="0" indent="0" algn="ctr">
                        <a:lnSpc>
                          <a:spcPct val="100000"/>
                        </a:lnSpc>
                        <a:spcBef>
                          <a:spcPts val="0"/>
                        </a:spcBef>
                        <a:spcAft>
                          <a:spcPts val="0"/>
                        </a:spcAft>
                        <a:buNone/>
                      </a:pPr>
                      <a:r>
                        <a:rPr lang="es-MX" sz="1200" b="1" i="0" u="none" strike="noStrike" noProof="0">
                          <a:solidFill>
                            <a:srgbClr val="000000"/>
                          </a:solidFill>
                          <a:latin typeface="Helvetica"/>
                        </a:rPr>
                        <a:t>TOTAL</a:t>
                      </a:r>
                      <a:endParaRPr lang="es-ES" sz="1200">
                        <a:latin typeface="Helvetica"/>
                      </a:endParaRPr>
                    </a:p>
                  </a:txBody>
                  <a:tcPr marL="13900" marR="13900" marT="0" marB="0" anchor="ctr">
                    <a:lnL w="12700">
                      <a:solidFill>
                        <a:schemeClr val="tx1"/>
                      </a:solid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a:solidFill>
                        <a:schemeClr val="tx1"/>
                      </a:solidFill>
                    </a:lnB>
                    <a:solidFill>
                      <a:schemeClr val="bg1">
                        <a:lumMod val="85000"/>
                      </a:schemeClr>
                    </a:solidFill>
                  </a:tcPr>
                </a:tc>
                <a:tc>
                  <a:txBody>
                    <a:bodyPr/>
                    <a:lstStyle/>
                    <a:p>
                      <a:pPr lvl="0" algn="ctr">
                        <a:lnSpc>
                          <a:spcPct val="107000"/>
                        </a:lnSpc>
                        <a:spcAft>
                          <a:spcPts val="800"/>
                        </a:spcAft>
                        <a:buNone/>
                      </a:pPr>
                      <a:r>
                        <a:rPr lang="es-MX" sz="1200" b="1" i="0" u="none" strike="noStrike" cap="none" noProof="0">
                          <a:solidFill>
                            <a:srgbClr val="000000"/>
                          </a:solidFill>
                          <a:latin typeface="Helvetica"/>
                          <a:ea typeface="Calibri"/>
                          <a:cs typeface="Arial"/>
                        </a:rPr>
                        <a:t>77</a:t>
                      </a:r>
                      <a:endParaRPr lang="es-MX" sz="1200" b="1" i="0" u="none" strike="noStrike" cap="none" noProof="0">
                        <a:solidFill>
                          <a:srgbClr val="000000"/>
                        </a:solidFill>
                        <a:latin typeface="Helvetica"/>
                        <a:ea typeface="Calibri"/>
                        <a:cs typeface="Arial"/>
                        <a:sym typeface="Arial"/>
                      </a:endParaRPr>
                    </a:p>
                  </a:txBody>
                  <a:tcPr marL="44449" marR="44449" marT="0" marB="0"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chemeClr val="bg1">
                        <a:lumMod val="85000"/>
                      </a:schemeClr>
                    </a:solidFill>
                  </a:tcPr>
                </a:tc>
                <a:extLst>
                  <a:ext uri="{0D108BD9-81ED-4DB2-BD59-A6C34878D82A}">
                    <a16:rowId xmlns:a16="http://schemas.microsoft.com/office/drawing/2014/main" val="937261580"/>
                  </a:ext>
                </a:extLst>
              </a:tr>
            </a:tbl>
          </a:graphicData>
        </a:graphic>
      </p:graphicFrame>
      <p:graphicFrame>
        <p:nvGraphicFramePr>
          <p:cNvPr id="24" name="Tabla 23">
            <a:extLst>
              <a:ext uri="{FF2B5EF4-FFF2-40B4-BE49-F238E27FC236}">
                <a16:creationId xmlns:a16="http://schemas.microsoft.com/office/drawing/2014/main" id="{0D23723D-6C72-28E2-D2D4-6679B5FF5FF8}"/>
              </a:ext>
            </a:extLst>
          </p:cNvPr>
          <p:cNvGraphicFramePr>
            <a:graphicFrameLocks noGrp="1"/>
          </p:cNvGraphicFramePr>
          <p:nvPr>
            <p:extLst>
              <p:ext uri="{D42A27DB-BD31-4B8C-83A1-F6EECF244321}">
                <p14:modId xmlns:p14="http://schemas.microsoft.com/office/powerpoint/2010/main" val="4261311889"/>
              </p:ext>
            </p:extLst>
          </p:nvPr>
        </p:nvGraphicFramePr>
        <p:xfrm>
          <a:off x="5938024" y="4479073"/>
          <a:ext cx="4290392" cy="1096519"/>
        </p:xfrm>
        <a:graphic>
          <a:graphicData uri="http://schemas.openxmlformats.org/drawingml/2006/table">
            <a:tbl>
              <a:tblPr bandRow="1">
                <a:tableStyleId>{5C22544A-7EE6-4342-B048-85BDC9FD1C3A}</a:tableStyleId>
              </a:tblPr>
              <a:tblGrid>
                <a:gridCol w="2390183">
                  <a:extLst>
                    <a:ext uri="{9D8B030D-6E8A-4147-A177-3AD203B41FA5}">
                      <a16:colId xmlns:a16="http://schemas.microsoft.com/office/drawing/2014/main" val="2009488673"/>
                    </a:ext>
                  </a:extLst>
                </a:gridCol>
                <a:gridCol w="1900209">
                  <a:extLst>
                    <a:ext uri="{9D8B030D-6E8A-4147-A177-3AD203B41FA5}">
                      <a16:colId xmlns:a16="http://schemas.microsoft.com/office/drawing/2014/main" val="802446380"/>
                    </a:ext>
                  </a:extLst>
                </a:gridCol>
              </a:tblGrid>
              <a:tr h="276225">
                <a:tc>
                  <a:txBody>
                    <a:bodyPr/>
                    <a:lstStyle/>
                    <a:p>
                      <a:pPr algn="ctr" fontAlgn="base">
                        <a:lnSpc>
                          <a:spcPts val="1350"/>
                        </a:lnSpc>
                        <a:buNone/>
                      </a:pPr>
                      <a:r>
                        <a:rPr lang="es-MX" sz="1100" b="1">
                          <a:solidFill>
                            <a:srgbClr val="FFFFFF"/>
                          </a:solidFill>
                          <a:effectLst/>
                          <a:latin typeface="Calibri"/>
                        </a:rPr>
                        <a:t>ESTATUS</a:t>
                      </a:r>
                      <a:endParaRPr lang="es-MX">
                        <a:effectLst/>
                        <a:latin typeface="Calibri"/>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solidFill>
                      <a:srgbClr val="EF6E4A"/>
                    </a:solidFill>
                  </a:tcPr>
                </a:tc>
                <a:tc>
                  <a:txBody>
                    <a:bodyPr/>
                    <a:lstStyle/>
                    <a:p>
                      <a:pPr algn="ctr" fontAlgn="base">
                        <a:lnSpc>
                          <a:spcPts val="1350"/>
                        </a:lnSpc>
                        <a:buNone/>
                      </a:pPr>
                      <a:r>
                        <a:rPr lang="es-MX" sz="1100" b="1">
                          <a:solidFill>
                            <a:srgbClr val="FFFFFF"/>
                          </a:solidFill>
                          <a:effectLst/>
                          <a:latin typeface="Calibri"/>
                        </a:rPr>
                        <a:t>No. INDICADORES</a:t>
                      </a:r>
                      <a:endParaRPr lang="es-MX">
                        <a:effectLst/>
                        <a:latin typeface="Calibri"/>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solidFill>
                      <a:srgbClr val="EF6E4A"/>
                    </a:solidFill>
                  </a:tcPr>
                </a:tc>
                <a:extLst>
                  <a:ext uri="{0D108BD9-81ED-4DB2-BD59-A6C34878D82A}">
                    <a16:rowId xmlns:a16="http://schemas.microsoft.com/office/drawing/2014/main" val="2895059296"/>
                  </a:ext>
                </a:extLst>
              </a:tr>
              <a:tr h="274320">
                <a:tc>
                  <a:txBody>
                    <a:bodyPr/>
                    <a:lstStyle/>
                    <a:p>
                      <a:pPr marL="342900" lvl="0" indent="-342900" fontAlgn="base">
                        <a:lnSpc>
                          <a:spcPts val="1350"/>
                        </a:lnSpc>
                        <a:buFont typeface="Arial" panose="020B0604020202020204" pitchFamily="34" charset="0"/>
                        <a:buChar char="•"/>
                      </a:pPr>
                      <a:r>
                        <a:rPr lang="es-MX" sz="1100" b="0" kern="1200">
                          <a:solidFill>
                            <a:schemeClr val="tx1"/>
                          </a:solidFill>
                          <a:latin typeface="Helvetica"/>
                          <a:ea typeface="+mn-ea"/>
                          <a:cs typeface="+mn-cs"/>
                        </a:rPr>
                        <a:t>Concluidas</a:t>
                      </a: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tc>
                  <a:txBody>
                    <a:bodyPr/>
                    <a:lstStyle/>
                    <a:p>
                      <a:pPr marL="0" algn="ctr" defTabSz="914400" rtl="0" eaLnBrk="1" fontAlgn="base" latinLnBrk="0" hangingPunct="1">
                        <a:lnSpc>
                          <a:spcPct val="107000"/>
                        </a:lnSpc>
                        <a:spcAft>
                          <a:spcPts val="800"/>
                        </a:spcAft>
                        <a:buNone/>
                      </a:pPr>
                      <a:r>
                        <a:rPr lang="es-MX" sz="1200" b="1" i="0" u="none" strike="noStrike" kern="1200" cap="none">
                          <a:solidFill>
                            <a:srgbClr val="000000"/>
                          </a:solidFill>
                          <a:latin typeface="Helvetica"/>
                          <a:ea typeface="Calibri"/>
                          <a:cs typeface="Arial"/>
                        </a:rPr>
                        <a:t>58</a:t>
                      </a: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47211903"/>
                  </a:ext>
                </a:extLst>
              </a:tr>
              <a:tr h="257175">
                <a:tc>
                  <a:txBody>
                    <a:bodyPr/>
                    <a:lstStyle/>
                    <a:p>
                      <a:pPr marL="342900" lvl="0" indent="-342900" fontAlgn="base">
                        <a:lnSpc>
                          <a:spcPts val="1350"/>
                        </a:lnSpc>
                        <a:buFont typeface="Arial" panose="020B0604020202020204" pitchFamily="34" charset="0"/>
                        <a:buChar char="•"/>
                      </a:pPr>
                      <a:r>
                        <a:rPr lang="es-MX" sz="1100" b="0" kern="1200">
                          <a:solidFill>
                            <a:schemeClr val="tx1"/>
                          </a:solidFill>
                          <a:latin typeface="Helvetica"/>
                          <a:ea typeface="+mn-ea"/>
                          <a:cs typeface="+mn-cs"/>
                        </a:rPr>
                        <a:t>En Proceso</a:t>
                      </a: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tc>
                  <a:txBody>
                    <a:bodyPr/>
                    <a:lstStyle/>
                    <a:p>
                      <a:pPr marL="0" algn="ctr" defTabSz="914400" rtl="0" eaLnBrk="1" fontAlgn="base" latinLnBrk="0" hangingPunct="1">
                        <a:lnSpc>
                          <a:spcPct val="107000"/>
                        </a:lnSpc>
                        <a:spcAft>
                          <a:spcPts val="800"/>
                        </a:spcAft>
                        <a:buNone/>
                      </a:pPr>
                      <a:r>
                        <a:rPr lang="es-MX" sz="1200" b="1" i="0" u="none" strike="noStrike" kern="1200" cap="none">
                          <a:solidFill>
                            <a:srgbClr val="000000"/>
                          </a:solidFill>
                          <a:latin typeface="Helvetica"/>
                          <a:ea typeface="Calibri"/>
                          <a:cs typeface="Arial"/>
                        </a:rPr>
                        <a:t>-</a:t>
                      </a: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25995478"/>
                  </a:ext>
                </a:extLst>
              </a:tr>
              <a:tr h="257175">
                <a:tc>
                  <a:txBody>
                    <a:bodyPr/>
                    <a:lstStyle/>
                    <a:p>
                      <a:pPr marL="342900" lvl="0" indent="-342900" fontAlgn="base">
                        <a:lnSpc>
                          <a:spcPts val="1350"/>
                        </a:lnSpc>
                        <a:buFont typeface="Arial" panose="020B0604020202020204" pitchFamily="34" charset="0"/>
                        <a:buChar char="•"/>
                      </a:pPr>
                      <a:r>
                        <a:rPr lang="es-MX" sz="1100" b="0" kern="1200">
                          <a:solidFill>
                            <a:schemeClr val="tx1"/>
                          </a:solidFill>
                          <a:latin typeface="Helvetica"/>
                          <a:ea typeface="+mn-ea"/>
                          <a:cs typeface="+mn-cs"/>
                        </a:rPr>
                        <a:t>Pendiente</a:t>
                      </a: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tc>
                  <a:txBody>
                    <a:bodyPr/>
                    <a:lstStyle/>
                    <a:p>
                      <a:pPr marL="0" lvl="0" algn="ctr" defTabSz="914400" rtl="0" eaLnBrk="1" latinLnBrk="0" hangingPunct="1">
                        <a:lnSpc>
                          <a:spcPct val="107000"/>
                        </a:lnSpc>
                        <a:spcAft>
                          <a:spcPts val="800"/>
                        </a:spcAft>
                        <a:buNone/>
                      </a:pPr>
                      <a:r>
                        <a:rPr lang="es-MX" sz="1200" b="1" i="0" u="none" strike="noStrike" kern="1200" cap="none">
                          <a:solidFill>
                            <a:srgbClr val="000000"/>
                          </a:solidFill>
                          <a:latin typeface="Helvetica"/>
                          <a:ea typeface="Calibri"/>
                          <a:cs typeface="Arial"/>
                        </a:rPr>
                        <a:t>19</a:t>
                      </a:r>
                      <a:endParaRPr lang="es-ES" sz="1200" b="1" i="0" u="none" strike="noStrike" kern="1200" cap="none">
                        <a:solidFill>
                          <a:srgbClr val="000000"/>
                        </a:solidFill>
                        <a:latin typeface="Helvetica"/>
                        <a:ea typeface="Calibri"/>
                        <a:cs typeface="Arial"/>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41586696"/>
                  </a:ext>
                </a:extLst>
              </a:tr>
            </a:tbl>
          </a:graphicData>
        </a:graphic>
      </p:graphicFrame>
      <p:sp>
        <p:nvSpPr>
          <p:cNvPr id="2" name="CuadroTexto 1">
            <a:extLst>
              <a:ext uri="{FF2B5EF4-FFF2-40B4-BE49-F238E27FC236}">
                <a16:creationId xmlns:a16="http://schemas.microsoft.com/office/drawing/2014/main" id="{083B9070-960E-EBFF-5FB1-5075DBABE469}"/>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9218285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F6A797-B404-E394-18D6-7EE1136B9A45}"/>
            </a:ext>
          </a:extLst>
        </p:cNvPr>
        <p:cNvGrpSpPr/>
        <p:nvPr/>
      </p:nvGrpSpPr>
      <p:grpSpPr>
        <a:xfrm>
          <a:off x="0" y="0"/>
          <a:ext cx="0" cy="0"/>
          <a:chOff x="0" y="0"/>
          <a:chExt cx="0" cy="0"/>
        </a:xfrm>
      </p:grpSpPr>
      <p:sp>
        <p:nvSpPr>
          <p:cNvPr id="11" name="Google Shape;1122;p104">
            <a:extLst>
              <a:ext uri="{FF2B5EF4-FFF2-40B4-BE49-F238E27FC236}">
                <a16:creationId xmlns:a16="http://schemas.microsoft.com/office/drawing/2014/main" id="{E9CB73CA-8F80-4A9F-6D81-8F0772F1148C}"/>
              </a:ext>
            </a:extLst>
          </p:cNvPr>
          <p:cNvSpPr/>
          <p:nvPr/>
        </p:nvSpPr>
        <p:spPr>
          <a:xfrm>
            <a:off x="350821" y="1091112"/>
            <a:ext cx="11568654" cy="347806"/>
          </a:xfrm>
          <a:prstGeom prst="rect">
            <a:avLst/>
          </a:prstGeom>
          <a:noFill/>
          <a:ln>
            <a:noFill/>
          </a:ln>
        </p:spPr>
        <p:txBody>
          <a:bodyPr spcFirstLastPara="1" wrap="square" lIns="91425" tIns="45700" rIns="91425" bIns="45700" anchor="t" anchorCtr="0">
            <a:spAutoFit/>
          </a:bodyPr>
          <a:lstStyle/>
          <a:p>
            <a:pPr algn="ctr">
              <a:buClr>
                <a:srgbClr val="000000"/>
              </a:buClr>
              <a:buSzPts val="1800"/>
            </a:pPr>
            <a:r>
              <a:rPr lang="es-MX" sz="1600" b="1" i="0" u="none" strike="noStrike" cap="none" noProof="0">
                <a:solidFill>
                  <a:schemeClr val="dk1"/>
                </a:solidFill>
                <a:ea typeface="Calibri"/>
                <a:cs typeface="Calibri"/>
                <a:sym typeface="Calibri"/>
              </a:rPr>
              <a:t>Cumplimiento de indicadores del </a:t>
            </a:r>
            <a:r>
              <a:rPr lang="es-MX" sz="1600" b="1">
                <a:solidFill>
                  <a:schemeClr val="dk1"/>
                </a:solidFill>
                <a:ea typeface="Calibri"/>
                <a:cs typeface="Calibri"/>
                <a:sym typeface="Calibri"/>
              </a:rPr>
              <a:t>Programa Operativo Anual (POA)</a:t>
            </a:r>
            <a:r>
              <a:rPr lang="es-MX" sz="1600" b="1" i="0" u="none" strike="noStrike" cap="none" noProof="0">
                <a:solidFill>
                  <a:schemeClr val="dk1"/>
                </a:solidFill>
                <a:ea typeface="Calibri"/>
                <a:cs typeface="Calibri"/>
                <a:sym typeface="Calibri"/>
              </a:rPr>
              <a:t> </a:t>
            </a:r>
            <a:r>
              <a:rPr lang="es-MX" sz="1600" b="1">
                <a:solidFill>
                  <a:schemeClr val="dk1"/>
                </a:solidFill>
                <a:ea typeface="Calibri"/>
                <a:cs typeface="Calibri"/>
                <a:sym typeface="Calibri"/>
              </a:rPr>
              <a:t> </a:t>
            </a:r>
            <a:endParaRPr lang="es-MX" sz="1600" b="1" i="0" u="none" strike="noStrike" cap="none" noProof="0">
              <a:solidFill>
                <a:schemeClr val="dk1"/>
              </a:solidFill>
              <a:ea typeface="Calibri"/>
              <a:cs typeface="Calibri"/>
            </a:endParaRPr>
          </a:p>
        </p:txBody>
      </p:sp>
      <p:graphicFrame>
        <p:nvGraphicFramePr>
          <p:cNvPr id="12" name="Google Shape;1124;p104">
            <a:extLst>
              <a:ext uri="{FF2B5EF4-FFF2-40B4-BE49-F238E27FC236}">
                <a16:creationId xmlns:a16="http://schemas.microsoft.com/office/drawing/2014/main" id="{D6853470-ED09-67BE-4662-8AC5A9146482}"/>
              </a:ext>
            </a:extLst>
          </p:cNvPr>
          <p:cNvGraphicFramePr/>
          <p:nvPr>
            <p:extLst>
              <p:ext uri="{D42A27DB-BD31-4B8C-83A1-F6EECF244321}">
                <p14:modId xmlns:p14="http://schemas.microsoft.com/office/powerpoint/2010/main" val="1415171573"/>
              </p:ext>
            </p:extLst>
          </p:nvPr>
        </p:nvGraphicFramePr>
        <p:xfrm>
          <a:off x="1012902" y="1960756"/>
          <a:ext cx="4533383" cy="2184832"/>
        </p:xfrm>
        <a:graphic>
          <a:graphicData uri="http://schemas.openxmlformats.org/drawingml/2006/table">
            <a:tbl>
              <a:tblPr>
                <a:noFill/>
              </a:tblPr>
              <a:tblGrid>
                <a:gridCol w="3302000">
                  <a:extLst>
                    <a:ext uri="{9D8B030D-6E8A-4147-A177-3AD203B41FA5}">
                      <a16:colId xmlns:a16="http://schemas.microsoft.com/office/drawing/2014/main" val="20000"/>
                    </a:ext>
                  </a:extLst>
                </a:gridCol>
                <a:gridCol w="1231383">
                  <a:extLst>
                    <a:ext uri="{9D8B030D-6E8A-4147-A177-3AD203B41FA5}">
                      <a16:colId xmlns:a16="http://schemas.microsoft.com/office/drawing/2014/main" val="20001"/>
                    </a:ext>
                  </a:extLst>
                </a:gridCol>
              </a:tblGrid>
              <a:tr h="335280">
                <a:tc>
                  <a:txBody>
                    <a:bodyPr/>
                    <a:lstStyle/>
                    <a:p>
                      <a:pPr marL="0" marR="0" lvl="0" indent="0" algn="ctr" rtl="0">
                        <a:lnSpc>
                          <a:spcPct val="100000"/>
                        </a:lnSpc>
                        <a:spcBef>
                          <a:spcPts val="0"/>
                        </a:spcBef>
                        <a:spcAft>
                          <a:spcPts val="0"/>
                        </a:spcAft>
                        <a:buNone/>
                      </a:pPr>
                      <a:r>
                        <a:rPr lang="es-MX" sz="1200" b="1" u="none" strike="noStrike" cap="none" noProof="0">
                          <a:solidFill>
                            <a:schemeClr val="bg1"/>
                          </a:solidFill>
                          <a:latin typeface="+mn-lt"/>
                        </a:rPr>
                        <a:t>UNIDAD ADMINISTRATIVA</a:t>
                      </a:r>
                      <a:endParaRPr lang="es-MX" sz="1200" noProof="0">
                        <a:solidFill>
                          <a:schemeClr val="bg1"/>
                        </a:solidFill>
                        <a:latin typeface="+mn-lt"/>
                      </a:endParaRPr>
                    </a:p>
                  </a:txBody>
                  <a:tcPr marL="13900" marR="13900" marT="0" marB="0" anchor="ctr">
                    <a:lnL w="12700" cap="flat" cmpd="sng" algn="ctr">
                      <a:solidFill>
                        <a:schemeClr val="tx1"/>
                      </a:solidFill>
                      <a:prstDash val="solid"/>
                      <a:round/>
                      <a:headEnd type="none" w="med" len="med"/>
                      <a:tailEnd type="none" w="med" len="med"/>
                    </a:lnL>
                    <a:lnR w="9525" cap="flat" cmpd="sng">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lvl="0" indent="0" algn="ctr" rtl="0">
                        <a:lnSpc>
                          <a:spcPct val="100000"/>
                        </a:lnSpc>
                        <a:spcBef>
                          <a:spcPts val="0"/>
                        </a:spcBef>
                        <a:spcAft>
                          <a:spcPts val="0"/>
                        </a:spcAft>
                        <a:buNone/>
                      </a:pPr>
                      <a:r>
                        <a:rPr lang="es-MX" sz="1200" b="1" u="none" strike="noStrike" cap="none" noProof="0">
                          <a:solidFill>
                            <a:schemeClr val="bg1"/>
                          </a:solidFill>
                          <a:latin typeface="+mn-lt"/>
                        </a:rPr>
                        <a:t>INDICADORES</a:t>
                      </a:r>
                      <a:endParaRPr lang="es-MX" sz="1200" noProof="0">
                        <a:solidFill>
                          <a:schemeClr val="bg1"/>
                        </a:solidFill>
                        <a:latin typeface="+mn-lt"/>
                      </a:endParaRPr>
                    </a:p>
                  </a:txBody>
                  <a:tcPr marL="13900" marR="13900" marT="0" marB="0" anchor="ctr">
                    <a:lnL w="9525" cap="flat" cmpd="sng">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10000"/>
                  </a:ext>
                </a:extLst>
              </a:tr>
              <a:tr h="233680">
                <a:tc>
                  <a:txBody>
                    <a:bodyPr/>
                    <a:lstStyle/>
                    <a:p>
                      <a:pPr marL="0" lvl="0" indent="0" algn="l">
                        <a:lnSpc>
                          <a:spcPct val="100000"/>
                        </a:lnSpc>
                        <a:spcBef>
                          <a:spcPts val="0"/>
                        </a:spcBef>
                        <a:spcAft>
                          <a:spcPts val="0"/>
                        </a:spcAft>
                        <a:buNone/>
                      </a:pPr>
                      <a:r>
                        <a:rPr lang="es-MX" sz="1100" b="0" noProof="0">
                          <a:solidFill>
                            <a:schemeClr val="tx1"/>
                          </a:solidFill>
                          <a:latin typeface="Helvetica"/>
                        </a:rPr>
                        <a:t>Fin </a:t>
                      </a:r>
                    </a:p>
                  </a:txBody>
                  <a:tcPr marL="13900" marR="13900" marT="0" marB="0" anchor="b">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chemeClr val="tx1"/>
                          </a:solidFill>
                          <a:latin typeface="Helvetica"/>
                          <a:ea typeface="Calibri"/>
                          <a:cs typeface="Arial"/>
                        </a:rPr>
                        <a:t>1</a:t>
                      </a:r>
                      <a:endParaRPr lang="es-MX" sz="1200" b="0" i="0" u="none" strike="noStrike" cap="none" noProof="0">
                        <a:solidFill>
                          <a:schemeClr val="tx1"/>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2021343782"/>
                  </a:ext>
                </a:extLst>
              </a:tr>
              <a:tr h="234969">
                <a:tc>
                  <a:txBody>
                    <a:bodyPr/>
                    <a:lstStyle/>
                    <a:p>
                      <a:pPr marL="0" lvl="0" indent="0" algn="l">
                        <a:lnSpc>
                          <a:spcPct val="100000"/>
                        </a:lnSpc>
                        <a:spcBef>
                          <a:spcPts val="0"/>
                        </a:spcBef>
                        <a:spcAft>
                          <a:spcPts val="0"/>
                        </a:spcAft>
                        <a:buNone/>
                      </a:pPr>
                      <a:r>
                        <a:rPr lang="es-MX" sz="1100" b="0" i="0" u="none" strike="noStrike" noProof="0">
                          <a:solidFill>
                            <a:schemeClr val="tx1"/>
                          </a:solidFill>
                          <a:latin typeface="Helvetica"/>
                        </a:rPr>
                        <a:t>Propósito</a:t>
                      </a:r>
                      <a:endParaRPr lang="es-ES" sz="1100"/>
                    </a:p>
                  </a:txBody>
                  <a:tcPr marL="13900" marR="13900" marT="0" marB="0" anchor="b">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chemeClr val="tx1"/>
                          </a:solidFill>
                          <a:latin typeface="Helvetica"/>
                          <a:ea typeface="Calibri"/>
                          <a:cs typeface="Arial"/>
                        </a:rPr>
                        <a:t>1</a:t>
                      </a:r>
                      <a:endParaRPr lang="es-MX" sz="1200" b="0" i="0" u="none" strike="noStrike" cap="none" noProof="0">
                        <a:solidFill>
                          <a:schemeClr val="tx1"/>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2821308776"/>
                  </a:ext>
                </a:extLst>
              </a:tr>
              <a:tr h="234969">
                <a:tc>
                  <a:txBody>
                    <a:bodyPr/>
                    <a:lstStyle/>
                    <a:p>
                      <a:pPr marL="0" marR="0" lvl="0" indent="0" algn="l">
                        <a:lnSpc>
                          <a:spcPct val="100000"/>
                        </a:lnSpc>
                        <a:spcBef>
                          <a:spcPts val="0"/>
                        </a:spcBef>
                        <a:spcAft>
                          <a:spcPts val="0"/>
                        </a:spcAft>
                        <a:buNone/>
                      </a:pPr>
                      <a:r>
                        <a:rPr lang="es-MX" sz="1100" b="0" i="0" u="none" strike="noStrike" noProof="0">
                          <a:solidFill>
                            <a:schemeClr val="tx1"/>
                          </a:solidFill>
                          <a:latin typeface="Helvetica"/>
                        </a:rPr>
                        <a:t>Subsecretaría de Promoción Económica y Turística</a:t>
                      </a:r>
                      <a:endParaRPr lang="es-MX" sz="1100" b="0" noProof="0">
                        <a:solidFill>
                          <a:schemeClr val="tx1"/>
                        </a:solidFill>
                        <a:latin typeface="Helvetica"/>
                      </a:endParaRPr>
                    </a:p>
                  </a:txBody>
                  <a:tcPr marL="13900" marR="139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chemeClr val="tx1"/>
                          </a:solidFill>
                          <a:latin typeface="Helvetica"/>
                          <a:ea typeface="Calibri"/>
                          <a:cs typeface="Arial"/>
                        </a:rPr>
                        <a:t>5</a:t>
                      </a:r>
                      <a:endParaRPr lang="es-MX" sz="1200" b="0" i="0" u="none" strike="noStrike" cap="none" noProof="0">
                        <a:solidFill>
                          <a:schemeClr val="tx1"/>
                        </a:solidFill>
                        <a:latin typeface="Helvetica"/>
                        <a:ea typeface="Calibri"/>
                        <a:cs typeface="Arial"/>
                        <a:sym typeface="Arial"/>
                      </a:endParaRPr>
                    </a:p>
                  </a:txBody>
                  <a:tcPr marL="44450" marR="44450" marT="0" marB="0" anchor="ctr">
                    <a:lnL w="12700" cap="flat" cmpd="sng">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264160">
                <a:tc>
                  <a:txBody>
                    <a:bodyPr/>
                    <a:lstStyle/>
                    <a:p>
                      <a:pPr marL="0" marR="0" lvl="0" indent="0" algn="l" rtl="0" eaLnBrk="1" fontAlgn="auto" latinLnBrk="0" hangingPunct="1">
                        <a:lnSpc>
                          <a:spcPct val="100000"/>
                        </a:lnSpc>
                        <a:spcBef>
                          <a:spcPts val="0"/>
                        </a:spcBef>
                        <a:spcAft>
                          <a:spcPts val="0"/>
                        </a:spcAft>
                        <a:buClr>
                          <a:srgbClr val="000000"/>
                        </a:buClr>
                        <a:buSzTx/>
                        <a:buFont typeface="Arial"/>
                        <a:buNone/>
                      </a:pPr>
                      <a:r>
                        <a:rPr lang="es-MX" sz="1100" b="0" noProof="0">
                          <a:latin typeface="Helvetica"/>
                        </a:rPr>
                        <a:t>Dirección General de Creatividad e Imagen  </a:t>
                      </a:r>
                      <a:endParaRPr lang="es-ES"/>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lvl="0" algn="ctr">
                        <a:lnSpc>
                          <a:spcPct val="107000"/>
                        </a:lnSpc>
                        <a:spcAft>
                          <a:spcPts val="800"/>
                        </a:spcAft>
                        <a:buNone/>
                      </a:pPr>
                      <a:r>
                        <a:rPr lang="es-MX" sz="1200" b="0" i="0" u="none" strike="noStrike" cap="none" noProof="0">
                          <a:solidFill>
                            <a:srgbClr val="000000"/>
                          </a:solidFill>
                          <a:latin typeface="Helvetica"/>
                          <a:ea typeface="Calibri"/>
                          <a:cs typeface="Arial"/>
                        </a:rPr>
                        <a:t>7</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577249199"/>
                  </a:ext>
                </a:extLst>
              </a:tr>
              <a:tr h="264160">
                <a:tc>
                  <a:txBody>
                    <a:bodyPr/>
                    <a:lstStyle/>
                    <a:p>
                      <a:pPr marL="0" lvl="0" indent="0" algn="l">
                        <a:lnSpc>
                          <a:spcPct val="100000"/>
                        </a:lnSpc>
                        <a:spcBef>
                          <a:spcPts val="0"/>
                        </a:spcBef>
                        <a:spcAft>
                          <a:spcPts val="0"/>
                        </a:spcAft>
                        <a:buNone/>
                      </a:pPr>
                      <a:r>
                        <a:rPr lang="es-MX" sz="1100" b="0" noProof="0">
                          <a:latin typeface="Helvetica"/>
                        </a:rPr>
                        <a:t>Dirección General de Turismo Regional</a:t>
                      </a:r>
                      <a:endParaRPr lang="es-ES"/>
                    </a:p>
                  </a:txBody>
                  <a:tcPr marL="13900" marR="13900"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rgbClr val="000000"/>
                          </a:solidFill>
                          <a:latin typeface="Helvetica"/>
                          <a:ea typeface="Calibri"/>
                          <a:cs typeface="Arial"/>
                        </a:rPr>
                        <a:t>4</a:t>
                      </a:r>
                      <a:endParaRPr lang="es-MX" sz="1200" b="0" i="0" u="none" strike="noStrike" cap="none" noProof="0">
                        <a:solidFill>
                          <a:srgbClr val="000000"/>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extLst>
                  <a:ext uri="{0D108BD9-81ED-4DB2-BD59-A6C34878D82A}">
                    <a16:rowId xmlns:a16="http://schemas.microsoft.com/office/drawing/2014/main" val="950662254"/>
                  </a:ext>
                </a:extLst>
              </a:tr>
              <a:tr h="264160">
                <a:tc>
                  <a:txBody>
                    <a:bodyPr/>
                    <a:lstStyle/>
                    <a:p>
                      <a:pPr marL="0" lvl="0" indent="0" algn="l">
                        <a:lnSpc>
                          <a:spcPct val="100000"/>
                        </a:lnSpc>
                        <a:spcBef>
                          <a:spcPts val="0"/>
                        </a:spcBef>
                        <a:spcAft>
                          <a:spcPts val="0"/>
                        </a:spcAft>
                        <a:buNone/>
                      </a:pPr>
                      <a:r>
                        <a:rPr lang="es-MX" sz="1100" b="0" noProof="0">
                          <a:latin typeface="Helvetica"/>
                        </a:rPr>
                        <a:t>Fideicomiso del Impuesto por la Prestación de Servicio al Hospedaje</a:t>
                      </a:r>
                      <a:endParaRPr lang="es-MX" sz="1100" b="0" noProof="0" err="1">
                        <a:latin typeface="Helvetica"/>
                      </a:endParaRPr>
                    </a:p>
                  </a:txBody>
                  <a:tcPr marL="13900" marR="13900"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rgbClr val="000000"/>
                          </a:solidFill>
                          <a:latin typeface="Helvetica"/>
                          <a:ea typeface="Calibri"/>
                          <a:cs typeface="Arial"/>
                        </a:rPr>
                        <a:t>8</a:t>
                      </a:r>
                      <a:endParaRPr lang="es-MX" sz="1200" b="0" i="0" u="none" strike="noStrike" cap="none" noProof="0">
                        <a:solidFill>
                          <a:srgbClr val="000000"/>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2346108997"/>
                  </a:ext>
                </a:extLst>
              </a:tr>
              <a:tr h="282334">
                <a:tc>
                  <a:txBody>
                    <a:bodyPr/>
                    <a:lstStyle/>
                    <a:p>
                      <a:pPr marL="0" marR="0" lvl="0" indent="0" algn="ctr" rtl="0">
                        <a:lnSpc>
                          <a:spcPct val="100000"/>
                        </a:lnSpc>
                        <a:spcBef>
                          <a:spcPts val="0"/>
                        </a:spcBef>
                        <a:spcAft>
                          <a:spcPts val="0"/>
                        </a:spcAft>
                        <a:buNone/>
                      </a:pPr>
                      <a:r>
                        <a:rPr lang="es-MX" sz="1200" b="1" i="0" u="none" strike="noStrike" kern="1200" noProof="0">
                          <a:solidFill>
                            <a:srgbClr val="000000"/>
                          </a:solidFill>
                          <a:latin typeface="Helvetica"/>
                          <a:ea typeface="+mn-ea"/>
                          <a:cs typeface="+mn-cs"/>
                        </a:rPr>
                        <a:t>TOTAL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solidFill>
                      <a:schemeClr val="bg1">
                        <a:lumMod val="75000"/>
                      </a:schemeClr>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26</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solidFill>
                      <a:schemeClr val="bg1">
                        <a:lumMod val="75000"/>
                      </a:schemeClr>
                    </a:solidFill>
                  </a:tcPr>
                </a:tc>
                <a:extLst>
                  <a:ext uri="{0D108BD9-81ED-4DB2-BD59-A6C34878D82A}">
                    <a16:rowId xmlns:a16="http://schemas.microsoft.com/office/drawing/2014/main" val="2006857415"/>
                  </a:ext>
                </a:extLst>
              </a:tr>
            </a:tbl>
          </a:graphicData>
        </a:graphic>
      </p:graphicFrame>
      <p:grpSp>
        <p:nvGrpSpPr>
          <p:cNvPr id="4" name="Grupo 3">
            <a:extLst>
              <a:ext uri="{FF2B5EF4-FFF2-40B4-BE49-F238E27FC236}">
                <a16:creationId xmlns:a16="http://schemas.microsoft.com/office/drawing/2014/main" id="{71ADDCB3-D2EC-BE6A-9AAF-FDF780DEDE37}"/>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9FB9E905-AE37-F621-A137-6018C0BA5D74}"/>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Seguimiento de Indicadores</a:t>
              </a:r>
            </a:p>
          </p:txBody>
        </p:sp>
        <p:grpSp>
          <p:nvGrpSpPr>
            <p:cNvPr id="7" name="Grupo 6">
              <a:extLst>
                <a:ext uri="{FF2B5EF4-FFF2-40B4-BE49-F238E27FC236}">
                  <a16:creationId xmlns:a16="http://schemas.microsoft.com/office/drawing/2014/main" id="{62A7FF01-CA9F-DE3A-A87E-DA89C0A732B9}"/>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B4A5B9C5-3F93-E65E-5288-AFB494D00767}"/>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EE089C46-A705-984D-0D52-F046441E8E63}"/>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78276795-2CAF-5D5F-7CFC-5127AC0FA1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8" name="CuadroTexto 7">
            <a:extLst>
              <a:ext uri="{FF2B5EF4-FFF2-40B4-BE49-F238E27FC236}">
                <a16:creationId xmlns:a16="http://schemas.microsoft.com/office/drawing/2014/main" id="{A575520F-79F2-01EE-3E5F-B1D79C920AEC}"/>
              </a:ext>
            </a:extLst>
          </p:cNvPr>
          <p:cNvSpPr txBox="1"/>
          <p:nvPr/>
        </p:nvSpPr>
        <p:spPr>
          <a:xfrm>
            <a:off x="356617" y="1449393"/>
            <a:ext cx="9443222"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MX" sz="1600" b="1">
                <a:ea typeface="Calibri"/>
                <a:cs typeface="Calibri"/>
              </a:rPr>
              <a:t>Programa Presupuestario E409F06 Impulso al Turismo y Promoción Artesanal</a:t>
            </a:r>
          </a:p>
        </p:txBody>
      </p:sp>
      <p:graphicFrame>
        <p:nvGraphicFramePr>
          <p:cNvPr id="24" name="Tabla 23">
            <a:extLst>
              <a:ext uri="{FF2B5EF4-FFF2-40B4-BE49-F238E27FC236}">
                <a16:creationId xmlns:a16="http://schemas.microsoft.com/office/drawing/2014/main" id="{A7FF1668-5D8F-228B-0D16-E44A90145BB6}"/>
              </a:ext>
            </a:extLst>
          </p:cNvPr>
          <p:cNvGraphicFramePr>
            <a:graphicFrameLocks noGrp="1"/>
          </p:cNvGraphicFramePr>
          <p:nvPr>
            <p:extLst>
              <p:ext uri="{D42A27DB-BD31-4B8C-83A1-F6EECF244321}">
                <p14:modId xmlns:p14="http://schemas.microsoft.com/office/powerpoint/2010/main" val="2306935919"/>
              </p:ext>
            </p:extLst>
          </p:nvPr>
        </p:nvGraphicFramePr>
        <p:xfrm>
          <a:off x="5938024" y="4479073"/>
          <a:ext cx="4290392" cy="1118172"/>
        </p:xfrm>
        <a:graphic>
          <a:graphicData uri="http://schemas.openxmlformats.org/drawingml/2006/table">
            <a:tbl>
              <a:tblPr bandRow="1">
                <a:tableStyleId>{5C22544A-7EE6-4342-B048-85BDC9FD1C3A}</a:tableStyleId>
              </a:tblPr>
              <a:tblGrid>
                <a:gridCol w="2390183">
                  <a:extLst>
                    <a:ext uri="{9D8B030D-6E8A-4147-A177-3AD203B41FA5}">
                      <a16:colId xmlns:a16="http://schemas.microsoft.com/office/drawing/2014/main" val="2009488673"/>
                    </a:ext>
                  </a:extLst>
                </a:gridCol>
                <a:gridCol w="1900209">
                  <a:extLst>
                    <a:ext uri="{9D8B030D-6E8A-4147-A177-3AD203B41FA5}">
                      <a16:colId xmlns:a16="http://schemas.microsoft.com/office/drawing/2014/main" val="802446380"/>
                    </a:ext>
                  </a:extLst>
                </a:gridCol>
              </a:tblGrid>
              <a:tr h="276225">
                <a:tc>
                  <a:txBody>
                    <a:bodyPr/>
                    <a:lstStyle/>
                    <a:p>
                      <a:pPr algn="ctr" fontAlgn="base">
                        <a:lnSpc>
                          <a:spcPts val="1350"/>
                        </a:lnSpc>
                        <a:buNone/>
                      </a:pPr>
                      <a:r>
                        <a:rPr lang="es-MX" sz="1100" b="1">
                          <a:solidFill>
                            <a:srgbClr val="FFFFFF"/>
                          </a:solidFill>
                          <a:effectLst/>
                          <a:latin typeface="Calibri"/>
                        </a:rPr>
                        <a:t>ESTATUS</a:t>
                      </a:r>
                      <a:endParaRPr lang="es-MX">
                        <a:effectLst/>
                        <a:latin typeface="Calibri"/>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solidFill>
                      <a:srgbClr val="EF6E4A"/>
                    </a:solidFill>
                  </a:tcPr>
                </a:tc>
                <a:tc>
                  <a:txBody>
                    <a:bodyPr/>
                    <a:lstStyle/>
                    <a:p>
                      <a:pPr algn="ctr" fontAlgn="base">
                        <a:lnSpc>
                          <a:spcPts val="1350"/>
                        </a:lnSpc>
                        <a:buNone/>
                      </a:pPr>
                      <a:r>
                        <a:rPr lang="es-MX" sz="1100" b="1">
                          <a:solidFill>
                            <a:srgbClr val="FFFFFF"/>
                          </a:solidFill>
                          <a:effectLst/>
                          <a:latin typeface="Calibri"/>
                        </a:rPr>
                        <a:t>No. INDICADORES</a:t>
                      </a:r>
                      <a:endParaRPr lang="es-MX">
                        <a:effectLst/>
                        <a:latin typeface="Calibri"/>
                      </a:endParaRP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solidFill>
                      <a:srgbClr val="EF6E4A"/>
                    </a:solidFill>
                  </a:tcPr>
                </a:tc>
                <a:extLst>
                  <a:ext uri="{0D108BD9-81ED-4DB2-BD59-A6C34878D82A}">
                    <a16:rowId xmlns:a16="http://schemas.microsoft.com/office/drawing/2014/main" val="2895059296"/>
                  </a:ext>
                </a:extLst>
              </a:tr>
              <a:tr h="274320">
                <a:tc>
                  <a:txBody>
                    <a:bodyPr/>
                    <a:lstStyle/>
                    <a:p>
                      <a:pPr marL="342900" lvl="0" indent="-342900" fontAlgn="base">
                        <a:lnSpc>
                          <a:spcPts val="1350"/>
                        </a:lnSpc>
                        <a:buFont typeface="Arial" panose="020B0604020202020204" pitchFamily="34" charset="0"/>
                        <a:buChar char="•"/>
                      </a:pPr>
                      <a:r>
                        <a:rPr lang="es-MX" sz="1100" b="0" kern="1200">
                          <a:solidFill>
                            <a:schemeClr val="tx1"/>
                          </a:solidFill>
                          <a:latin typeface="Helvetica"/>
                          <a:ea typeface="+mn-ea"/>
                          <a:cs typeface="+mn-cs"/>
                        </a:rPr>
                        <a:t>Concluidas</a:t>
                      </a: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tc>
                  <a:txBody>
                    <a:bodyPr/>
                    <a:lstStyle/>
                    <a:p>
                      <a:pPr marL="0" algn="ctr" defTabSz="914400" rtl="0" eaLnBrk="1" fontAlgn="base" latinLnBrk="0" hangingPunct="1">
                        <a:lnSpc>
                          <a:spcPct val="107000"/>
                        </a:lnSpc>
                        <a:spcAft>
                          <a:spcPts val="800"/>
                        </a:spcAft>
                        <a:buNone/>
                      </a:pPr>
                      <a:r>
                        <a:rPr lang="es-MX" sz="1200" b="1" i="0" u="none" strike="noStrike" kern="1200" cap="none">
                          <a:solidFill>
                            <a:srgbClr val="000000"/>
                          </a:solidFill>
                          <a:latin typeface="Helvetica"/>
                          <a:ea typeface="Calibri"/>
                          <a:cs typeface="Arial"/>
                        </a:rPr>
                        <a:t>25</a:t>
                      </a: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47211903"/>
                  </a:ext>
                </a:extLst>
              </a:tr>
              <a:tr h="294640">
                <a:tc>
                  <a:txBody>
                    <a:bodyPr/>
                    <a:lstStyle/>
                    <a:p>
                      <a:pPr marL="342900" lvl="0" indent="-342900" fontAlgn="base">
                        <a:lnSpc>
                          <a:spcPts val="1350"/>
                        </a:lnSpc>
                        <a:buFont typeface="Arial" panose="020B0604020202020204" pitchFamily="34" charset="0"/>
                        <a:buChar char="•"/>
                      </a:pPr>
                      <a:r>
                        <a:rPr lang="es-MX" sz="1100" b="0" kern="1200">
                          <a:solidFill>
                            <a:schemeClr val="tx1"/>
                          </a:solidFill>
                          <a:latin typeface="Helvetica"/>
                          <a:ea typeface="+mn-ea"/>
                          <a:cs typeface="+mn-cs"/>
                        </a:rPr>
                        <a:t>En Proceso</a:t>
                      </a: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tc>
                  <a:txBody>
                    <a:bodyPr/>
                    <a:lstStyle/>
                    <a:p>
                      <a:pPr marL="0" algn="ctr" defTabSz="914400" rtl="0" eaLnBrk="1" fontAlgn="base" latinLnBrk="0" hangingPunct="1">
                        <a:lnSpc>
                          <a:spcPct val="107000"/>
                        </a:lnSpc>
                        <a:spcAft>
                          <a:spcPts val="800"/>
                        </a:spcAft>
                        <a:buNone/>
                      </a:pPr>
                      <a:r>
                        <a:rPr lang="es-MX" sz="1200" b="1" i="0" u="none" strike="noStrike" kern="1200" cap="none">
                          <a:solidFill>
                            <a:srgbClr val="000000"/>
                          </a:solidFill>
                          <a:latin typeface="Helvetica"/>
                          <a:ea typeface="Calibri"/>
                          <a:cs typeface="Arial"/>
                        </a:rPr>
                        <a:t>-</a:t>
                      </a: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25995478"/>
                  </a:ext>
                </a:extLst>
              </a:tr>
              <a:tr h="257175">
                <a:tc>
                  <a:txBody>
                    <a:bodyPr/>
                    <a:lstStyle/>
                    <a:p>
                      <a:pPr marL="342900" lvl="0" indent="-342900" fontAlgn="base">
                        <a:lnSpc>
                          <a:spcPts val="1350"/>
                        </a:lnSpc>
                        <a:buFont typeface="Arial" panose="020B0604020202020204" pitchFamily="34" charset="0"/>
                        <a:buChar char="•"/>
                      </a:pPr>
                      <a:r>
                        <a:rPr lang="es-MX" sz="1100" b="0" kern="1200">
                          <a:solidFill>
                            <a:schemeClr val="tx1"/>
                          </a:solidFill>
                          <a:latin typeface="Helvetica"/>
                          <a:ea typeface="+mn-ea"/>
                          <a:cs typeface="+mn-cs"/>
                        </a:rPr>
                        <a:t>Pendiente</a:t>
                      </a: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tc>
                  <a:txBody>
                    <a:bodyPr/>
                    <a:lstStyle/>
                    <a:p>
                      <a:pPr marL="0" algn="ctr" defTabSz="914400" rtl="0" eaLnBrk="1" fontAlgn="base" latinLnBrk="0" hangingPunct="1">
                        <a:lnSpc>
                          <a:spcPct val="107000"/>
                        </a:lnSpc>
                        <a:spcAft>
                          <a:spcPts val="800"/>
                        </a:spcAft>
                        <a:buNone/>
                      </a:pPr>
                      <a:r>
                        <a:rPr lang="es-MX" sz="1200" b="1" i="0" u="none" strike="noStrike" kern="1200" cap="none">
                          <a:solidFill>
                            <a:srgbClr val="000000"/>
                          </a:solidFill>
                          <a:latin typeface="Helvetica"/>
                          <a:ea typeface="Calibri"/>
                          <a:cs typeface="Arial"/>
                        </a:rPr>
                        <a:t>1</a:t>
                      </a:r>
                    </a:p>
                  </a:txBody>
                  <a:tcPr>
                    <a:lnL w="11906" cap="flat" cmpd="sng" algn="ctr">
                      <a:solidFill>
                        <a:srgbClr val="000000"/>
                      </a:solidFill>
                      <a:prstDash val="solid"/>
                      <a:round/>
                      <a:headEnd type="none" w="med" len="med"/>
                      <a:tailEnd type="none" w="med" len="med"/>
                    </a:lnL>
                    <a:lnR w="11906" cap="flat" cmpd="sng" algn="ctr">
                      <a:solidFill>
                        <a:srgbClr val="000000"/>
                      </a:solidFill>
                      <a:prstDash val="solid"/>
                      <a:round/>
                      <a:headEnd type="none" w="med" len="med"/>
                      <a:tailEnd type="none" w="med" len="med"/>
                    </a:lnR>
                    <a:lnT w="11906" cap="flat" cmpd="sng" algn="ctr">
                      <a:solidFill>
                        <a:srgbClr val="000000"/>
                      </a:solidFill>
                      <a:prstDash val="solid"/>
                      <a:round/>
                      <a:headEnd type="none" w="med" len="med"/>
                      <a:tailEnd type="none" w="med" len="med"/>
                    </a:lnT>
                    <a:lnB w="11906"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41586696"/>
                  </a:ext>
                </a:extLst>
              </a:tr>
            </a:tbl>
          </a:graphicData>
        </a:graphic>
      </p:graphicFrame>
      <p:sp>
        <p:nvSpPr>
          <p:cNvPr id="2" name="CuadroTexto 1">
            <a:extLst>
              <a:ext uri="{FF2B5EF4-FFF2-40B4-BE49-F238E27FC236}">
                <a16:creationId xmlns:a16="http://schemas.microsoft.com/office/drawing/2014/main" id="{355243CE-9D24-1FEA-3B08-99AA1EBF24BF}"/>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10531138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9AE8ED-10F5-67D2-208A-ED188C834749}"/>
            </a:ext>
          </a:extLst>
        </p:cNvPr>
        <p:cNvGrpSpPr/>
        <p:nvPr/>
      </p:nvGrpSpPr>
      <p:grpSpPr>
        <a:xfrm>
          <a:off x="0" y="0"/>
          <a:ext cx="0" cy="0"/>
          <a:chOff x="0" y="0"/>
          <a:chExt cx="0" cy="0"/>
        </a:xfrm>
      </p:grpSpPr>
      <p:sp>
        <p:nvSpPr>
          <p:cNvPr id="2" name="Rectángulo 1">
            <a:extLst>
              <a:ext uri="{FF2B5EF4-FFF2-40B4-BE49-F238E27FC236}">
                <a16:creationId xmlns:a16="http://schemas.microsoft.com/office/drawing/2014/main" id="{23D7FADF-1BC6-2579-237C-87FD336F684B}"/>
              </a:ext>
            </a:extLst>
          </p:cNvPr>
          <p:cNvSpPr/>
          <p:nvPr/>
        </p:nvSpPr>
        <p:spPr>
          <a:xfrm>
            <a:off x="0" y="0"/>
            <a:ext cx="12192000" cy="15948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7" name="Grupo 6">
            <a:extLst>
              <a:ext uri="{FF2B5EF4-FFF2-40B4-BE49-F238E27FC236}">
                <a16:creationId xmlns:a16="http://schemas.microsoft.com/office/drawing/2014/main" id="{5A5197BA-2497-3CF0-0CBD-ED33448DEA8A}"/>
              </a:ext>
            </a:extLst>
          </p:cNvPr>
          <p:cNvGrpSpPr/>
          <p:nvPr/>
        </p:nvGrpSpPr>
        <p:grpSpPr>
          <a:xfrm>
            <a:off x="346289" y="284341"/>
            <a:ext cx="11565257" cy="813283"/>
            <a:chOff x="346289" y="284341"/>
            <a:chExt cx="11565257" cy="813283"/>
          </a:xfrm>
        </p:grpSpPr>
        <p:sp>
          <p:nvSpPr>
            <p:cNvPr id="9" name="Google Shape;364;p19">
              <a:extLst>
                <a:ext uri="{FF2B5EF4-FFF2-40B4-BE49-F238E27FC236}">
                  <a16:creationId xmlns:a16="http://schemas.microsoft.com/office/drawing/2014/main" id="{9B4AB3F5-093C-FD34-8F2B-037681146617}"/>
                </a:ext>
              </a:extLst>
            </p:cNvPr>
            <p:cNvSpPr txBox="1"/>
            <p:nvPr/>
          </p:nvSpPr>
          <p:spPr>
            <a:xfrm>
              <a:off x="6848832" y="314997"/>
              <a:ext cx="4471440" cy="559227"/>
            </a:xfrm>
            <a:prstGeom prst="rect">
              <a:avLst/>
            </a:prstGeom>
            <a:noFill/>
            <a:ln>
              <a:noFill/>
            </a:ln>
          </p:spPr>
          <p:txBody>
            <a:bodyPr spcFirstLastPara="1" wrap="square" lIns="91425" tIns="91425" rIns="91425" bIns="91425" anchor="ctr" anchorCtr="0">
              <a:noAutofit/>
            </a:bodyPr>
            <a:lstStyle/>
            <a:p>
              <a:pPr algn="ctr"/>
              <a:r>
                <a:rPr lang="es-ES" sz="2400" b="1">
                  <a:solidFill>
                    <a:schemeClr val="tx1">
                      <a:lumMod val="75000"/>
                      <a:lumOff val="25000"/>
                    </a:schemeClr>
                  </a:solidFill>
                  <a:ea typeface="Fira Sans"/>
                  <a:cs typeface="Fira Sans"/>
                  <a:sym typeface="Fira Sans"/>
                </a:rPr>
                <a:t>Proyectos de Inversión Pública</a:t>
              </a:r>
            </a:p>
          </p:txBody>
        </p:sp>
        <p:grpSp>
          <p:nvGrpSpPr>
            <p:cNvPr id="11" name="Grupo 10">
              <a:extLst>
                <a:ext uri="{FF2B5EF4-FFF2-40B4-BE49-F238E27FC236}">
                  <a16:creationId xmlns:a16="http://schemas.microsoft.com/office/drawing/2014/main" id="{1E74E699-A4AD-7CAA-172F-B3D3FC527F4E}"/>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2EA33166-874A-831F-C702-BBAE9D047E6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CC8CEF53-4C65-43C4-4AE0-37C483916D0B}"/>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graphicFrame>
        <p:nvGraphicFramePr>
          <p:cNvPr id="14" name="Tabla 13">
            <a:extLst>
              <a:ext uri="{FF2B5EF4-FFF2-40B4-BE49-F238E27FC236}">
                <a16:creationId xmlns:a16="http://schemas.microsoft.com/office/drawing/2014/main" id="{0EB62B1B-3B64-F451-1379-BF93D8C1866D}"/>
              </a:ext>
            </a:extLst>
          </p:cNvPr>
          <p:cNvGraphicFramePr>
            <a:graphicFrameLocks noGrp="1"/>
          </p:cNvGraphicFramePr>
          <p:nvPr>
            <p:extLst>
              <p:ext uri="{D42A27DB-BD31-4B8C-83A1-F6EECF244321}">
                <p14:modId xmlns:p14="http://schemas.microsoft.com/office/powerpoint/2010/main" val="1482135230"/>
              </p:ext>
            </p:extLst>
          </p:nvPr>
        </p:nvGraphicFramePr>
        <p:xfrm>
          <a:off x="785345" y="2768925"/>
          <a:ext cx="2830027" cy="1320149"/>
        </p:xfrm>
        <a:graphic>
          <a:graphicData uri="http://schemas.openxmlformats.org/drawingml/2006/table">
            <a:tbl>
              <a:tblPr>
                <a:tableStyleId>{2D5ABB26-0587-4C30-8999-92F81FD0307C}</a:tableStyleId>
              </a:tblPr>
              <a:tblGrid>
                <a:gridCol w="1405264">
                  <a:extLst>
                    <a:ext uri="{9D8B030D-6E8A-4147-A177-3AD203B41FA5}">
                      <a16:colId xmlns:a16="http://schemas.microsoft.com/office/drawing/2014/main" val="1357437040"/>
                    </a:ext>
                  </a:extLst>
                </a:gridCol>
                <a:gridCol w="1424763">
                  <a:extLst>
                    <a:ext uri="{9D8B030D-6E8A-4147-A177-3AD203B41FA5}">
                      <a16:colId xmlns:a16="http://schemas.microsoft.com/office/drawing/2014/main" val="2313556074"/>
                    </a:ext>
                  </a:extLst>
                </a:gridCol>
              </a:tblGrid>
              <a:tr h="435079">
                <a:tc>
                  <a:txBody>
                    <a:bodyPr/>
                    <a:lstStyle/>
                    <a:p>
                      <a:pPr algn="l" fontAlgn="b"/>
                      <a:r>
                        <a:rPr lang="en-US" sz="1400" b="0" u="none" strike="noStrike">
                          <a:solidFill>
                            <a:schemeClr val="tx1">
                              <a:lumMod val="75000"/>
                              <a:lumOff val="25000"/>
                            </a:schemeClr>
                          </a:solidFill>
                          <a:effectLst/>
                        </a:rPr>
                        <a:t>ORIGINAL</a:t>
                      </a:r>
                      <a:endParaRPr lang="en-US" sz="1400" b="0" i="0" u="none" strike="noStrike">
                        <a:solidFill>
                          <a:schemeClr val="tx1">
                            <a:lumMod val="75000"/>
                            <a:lumOff val="25000"/>
                          </a:schemeClr>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US" sz="1400" b="0" i="0" u="none" strike="noStrike">
                          <a:solidFill>
                            <a:schemeClr val="tx1">
                              <a:lumMod val="75000"/>
                              <a:lumOff val="25000"/>
                            </a:schemeClr>
                          </a:solidFill>
                          <a:effectLst/>
                          <a:latin typeface="Arial" panose="020B0604020202020204" pitchFamily="34" charset="0"/>
                          <a:cs typeface="Arial" panose="020B0604020202020204" pitchFamily="34" charset="0"/>
                        </a:rPr>
                        <a:t>0</a:t>
                      </a:r>
                    </a:p>
                  </a:txBody>
                  <a:tcPr marL="9525" marR="9525" marT="9525" marB="0" anchor="ctr"/>
                </a:tc>
                <a:extLst>
                  <a:ext uri="{0D108BD9-81ED-4DB2-BD59-A6C34878D82A}">
                    <a16:rowId xmlns:a16="http://schemas.microsoft.com/office/drawing/2014/main" val="993500254"/>
                  </a:ext>
                </a:extLst>
              </a:tr>
              <a:tr h="553749">
                <a:tc>
                  <a:txBody>
                    <a:bodyPr/>
                    <a:lstStyle/>
                    <a:p>
                      <a:pPr algn="l" fontAlgn="b"/>
                      <a:r>
                        <a:rPr lang="en-US" sz="1400" b="0" u="none" strike="noStrike">
                          <a:solidFill>
                            <a:schemeClr val="tx1">
                              <a:lumMod val="75000"/>
                              <a:lumOff val="25000"/>
                            </a:schemeClr>
                          </a:solidFill>
                          <a:effectLst/>
                        </a:rPr>
                        <a:t>MODIFICADO</a:t>
                      </a:r>
                      <a:endParaRPr lang="en-US" sz="1400" b="0" i="0" u="none" strike="noStrike">
                        <a:solidFill>
                          <a:schemeClr val="tx1">
                            <a:lumMod val="75000"/>
                            <a:lumOff val="25000"/>
                          </a:schemeClr>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US" sz="1400" b="0" i="0" u="none" strike="noStrike">
                          <a:solidFill>
                            <a:schemeClr val="tx1">
                              <a:lumMod val="75000"/>
                              <a:lumOff val="25000"/>
                            </a:schemeClr>
                          </a:solidFill>
                          <a:effectLst/>
                          <a:latin typeface="Arial" panose="020B0604020202020204" pitchFamily="34" charset="0"/>
                          <a:cs typeface="Arial" panose="020B0604020202020204" pitchFamily="34" charset="0"/>
                        </a:rPr>
                        <a:t>0</a:t>
                      </a:r>
                    </a:p>
                  </a:txBody>
                  <a:tcPr marL="9525" marR="9525" marT="9525" marB="0" anchor="ctr"/>
                </a:tc>
                <a:extLst>
                  <a:ext uri="{0D108BD9-81ED-4DB2-BD59-A6C34878D82A}">
                    <a16:rowId xmlns:a16="http://schemas.microsoft.com/office/drawing/2014/main" val="577064387"/>
                  </a:ext>
                </a:extLst>
              </a:tr>
              <a:tr h="331321">
                <a:tc>
                  <a:txBody>
                    <a:bodyPr/>
                    <a:lstStyle/>
                    <a:p>
                      <a:pPr algn="l" fontAlgn="b"/>
                      <a:r>
                        <a:rPr lang="en-US" sz="1400" b="0" i="0" u="none" strike="noStrike">
                          <a:solidFill>
                            <a:schemeClr val="tx1">
                              <a:lumMod val="75000"/>
                              <a:lumOff val="25000"/>
                            </a:schemeClr>
                          </a:solidFill>
                          <a:effectLst/>
                          <a:latin typeface="+mn-lt"/>
                          <a:cs typeface="Arial" panose="020B0604020202020204" pitchFamily="34" charset="0"/>
                        </a:rPr>
                        <a:t>TOTAL</a:t>
                      </a:r>
                      <a:r>
                        <a:rPr lang="en-US" sz="1400" b="0" i="0" u="none" strike="noStrike">
                          <a:solidFill>
                            <a:schemeClr val="tx1">
                              <a:lumMod val="75000"/>
                              <a:lumOff val="25000"/>
                            </a:schemeClr>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b"/>
                      <a:r>
                        <a:rPr lang="en-US" sz="1400" b="1" i="0" u="none" strike="noStrike">
                          <a:solidFill>
                            <a:schemeClr val="tx1">
                              <a:lumMod val="75000"/>
                              <a:lumOff val="25000"/>
                            </a:schemeClr>
                          </a:solidFill>
                          <a:effectLst/>
                          <a:latin typeface="Arial" panose="020B0604020202020204" pitchFamily="34" charset="0"/>
                          <a:cs typeface="Arial" panose="020B0604020202020204" pitchFamily="34" charset="0"/>
                        </a:rPr>
                        <a:t>0</a:t>
                      </a:r>
                    </a:p>
                  </a:txBody>
                  <a:tcPr marL="9525" marR="9525" marT="9525" marB="0" anchor="ctr"/>
                </a:tc>
                <a:extLst>
                  <a:ext uri="{0D108BD9-81ED-4DB2-BD59-A6C34878D82A}">
                    <a16:rowId xmlns:a16="http://schemas.microsoft.com/office/drawing/2014/main" val="3171952572"/>
                  </a:ext>
                </a:extLst>
              </a:tr>
            </a:tbl>
          </a:graphicData>
        </a:graphic>
      </p:graphicFrame>
      <p:sp>
        <p:nvSpPr>
          <p:cNvPr id="5" name="CuadroTexto 4">
            <a:extLst>
              <a:ext uri="{FF2B5EF4-FFF2-40B4-BE49-F238E27FC236}">
                <a16:creationId xmlns:a16="http://schemas.microsoft.com/office/drawing/2014/main" id="{1B52C5C9-BB3A-81FE-7D83-C84D7EAF04F6}"/>
              </a:ext>
            </a:extLst>
          </p:cNvPr>
          <p:cNvSpPr txBox="1"/>
          <p:nvPr/>
        </p:nvSpPr>
        <p:spPr>
          <a:xfrm>
            <a:off x="312794" y="1346420"/>
            <a:ext cx="11565257" cy="738664"/>
          </a:xfrm>
          <a:prstGeom prst="rect">
            <a:avLst/>
          </a:prstGeom>
          <a:noFill/>
          <a:ln>
            <a:solidFill>
              <a:srgbClr val="FF0000"/>
            </a:solidFill>
          </a:ln>
        </p:spPr>
        <p:txBody>
          <a:bodyPr wrap="square" lIns="91440" tIns="45720" rIns="91440" bIns="45720" rtlCol="0" anchor="t">
            <a:spAutoFit/>
          </a:bodyPr>
          <a:lstStyle/>
          <a:p>
            <a:r>
              <a:rPr lang="es-MX" sz="1400">
                <a:solidFill>
                  <a:srgbClr val="FF0000"/>
                </a:solidFill>
              </a:rPr>
              <a:t>Con fundamento en el Capítulo IV, Sección II, Numeral 40, Punto 5. Se deberán identificar e informar los proyectos de inversión pública y comparar los siguientes puntos: el avance acumulado del presupuesto ejercido vs el programado, del físico alcanzado vs el programado, señalando las causas, riesgos y acciones específicas a seguir para su regularización. </a:t>
            </a:r>
            <a:r>
              <a:rPr lang="es-MX" sz="1400" b="1">
                <a:solidFill>
                  <a:srgbClr val="FF0000"/>
                </a:solidFill>
              </a:rPr>
              <a:t>EL GRÁFICO MOSTRADO ES UNA SUGERENCIA</a:t>
            </a:r>
          </a:p>
        </p:txBody>
      </p:sp>
      <p:sp>
        <p:nvSpPr>
          <p:cNvPr id="8" name="CuadroTexto 7">
            <a:extLst>
              <a:ext uri="{FF2B5EF4-FFF2-40B4-BE49-F238E27FC236}">
                <a16:creationId xmlns:a16="http://schemas.microsoft.com/office/drawing/2014/main" id="{D146EDC3-5A4B-2FC7-118F-E2FC801B2DC5}"/>
              </a:ext>
            </a:extLst>
          </p:cNvPr>
          <p:cNvSpPr txBox="1"/>
          <p:nvPr/>
        </p:nvSpPr>
        <p:spPr>
          <a:xfrm>
            <a:off x="3715956" y="2888745"/>
            <a:ext cx="6099048" cy="1200329"/>
          </a:xfrm>
          <a:prstGeom prst="rect">
            <a:avLst/>
          </a:prstGeom>
          <a:noFill/>
        </p:spPr>
        <p:txBody>
          <a:bodyPr wrap="square">
            <a:spAutoFit/>
          </a:bodyPr>
          <a:lstStyle/>
          <a:p>
            <a:pPr>
              <a:buNone/>
            </a:pPr>
            <a:r>
              <a:rPr lang="es-MX" b="1"/>
              <a:t>Se informa que la Secretaría de Economía y Turismo no cuenta con proyectos de inversión pública autorizados para el ejercicio fiscal 2025</a:t>
            </a:r>
            <a:r>
              <a:rPr lang="es-MX"/>
              <a:t>, por lo que no se registran avances ni variaciones en el presente apartado.</a:t>
            </a:r>
          </a:p>
        </p:txBody>
      </p:sp>
      <p:pic>
        <p:nvPicPr>
          <p:cNvPr id="13" name="Imagen 12">
            <a:extLst>
              <a:ext uri="{FF2B5EF4-FFF2-40B4-BE49-F238E27FC236}">
                <a16:creationId xmlns:a16="http://schemas.microsoft.com/office/drawing/2014/main" id="{0549903F-EED8-AF4E-5B2A-AEDC66EBA2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3" name="CuadroTexto 2">
            <a:extLst>
              <a:ext uri="{FF2B5EF4-FFF2-40B4-BE49-F238E27FC236}">
                <a16:creationId xmlns:a16="http://schemas.microsoft.com/office/drawing/2014/main" id="{FE7230DB-8BB5-9A8A-DBA8-642209F2E66D}"/>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40515943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FB0991-BDC3-8382-BB12-3B7387A5DFBC}"/>
            </a:ext>
          </a:extLst>
        </p:cNvPr>
        <p:cNvGrpSpPr/>
        <p:nvPr/>
      </p:nvGrpSpPr>
      <p:grpSpPr>
        <a:xfrm>
          <a:off x="0" y="0"/>
          <a:ext cx="0" cy="0"/>
          <a:chOff x="0" y="0"/>
          <a:chExt cx="0" cy="0"/>
        </a:xfrm>
      </p:grpSpPr>
      <p:sp>
        <p:nvSpPr>
          <p:cNvPr id="5" name="Rectángulo 4">
            <a:extLst>
              <a:ext uri="{FF2B5EF4-FFF2-40B4-BE49-F238E27FC236}">
                <a16:creationId xmlns:a16="http://schemas.microsoft.com/office/drawing/2014/main" id="{6E6C68AC-349A-426D-80EF-8E5BDFD47B03}"/>
              </a:ext>
            </a:extLst>
          </p:cNvPr>
          <p:cNvSpPr/>
          <p:nvPr/>
        </p:nvSpPr>
        <p:spPr>
          <a:xfrm>
            <a:off x="1" y="0"/>
            <a:ext cx="12192000" cy="24454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6" name="Grupo 5">
            <a:extLst>
              <a:ext uri="{FF2B5EF4-FFF2-40B4-BE49-F238E27FC236}">
                <a16:creationId xmlns:a16="http://schemas.microsoft.com/office/drawing/2014/main" id="{EA1ECED4-C162-4211-CF65-63F81A33AFEB}"/>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DE57700F-6BFD-3B98-34CC-0862E9628BC3}"/>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ea typeface="Fira Sans"/>
                  <a:cs typeface="Fira Sans"/>
                  <a:sym typeface="Fira Sans"/>
                </a:rPr>
                <a:t>Pasivos Contingentes</a:t>
              </a:r>
            </a:p>
          </p:txBody>
        </p:sp>
        <p:grpSp>
          <p:nvGrpSpPr>
            <p:cNvPr id="10" name="Grupo 9">
              <a:extLst>
                <a:ext uri="{FF2B5EF4-FFF2-40B4-BE49-F238E27FC236}">
                  <a16:creationId xmlns:a16="http://schemas.microsoft.com/office/drawing/2014/main" id="{838E5FA0-46DB-C3CC-9987-3EB1BC6E20E8}"/>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3BFCC4F0-68B7-E191-9EB1-05470C82EC27}"/>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843E888B-4ED5-DEDE-3340-928A289473E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graphicFrame>
        <p:nvGraphicFramePr>
          <p:cNvPr id="14" name="Marcador de contenido 5">
            <a:extLst>
              <a:ext uri="{FF2B5EF4-FFF2-40B4-BE49-F238E27FC236}">
                <a16:creationId xmlns:a16="http://schemas.microsoft.com/office/drawing/2014/main" id="{F4FEC3BA-CCDB-7964-223E-B3FDF7DB24B7}"/>
              </a:ext>
            </a:extLst>
          </p:cNvPr>
          <p:cNvGraphicFramePr>
            <a:graphicFrameLocks/>
          </p:cNvGraphicFramePr>
          <p:nvPr>
            <p:extLst>
              <p:ext uri="{D42A27DB-BD31-4B8C-83A1-F6EECF244321}">
                <p14:modId xmlns:p14="http://schemas.microsoft.com/office/powerpoint/2010/main" val="3444356335"/>
              </p:ext>
            </p:extLst>
          </p:nvPr>
        </p:nvGraphicFramePr>
        <p:xfrm>
          <a:off x="690823" y="1924749"/>
          <a:ext cx="10819935" cy="2489341"/>
        </p:xfrm>
        <a:graphic>
          <a:graphicData uri="http://schemas.openxmlformats.org/drawingml/2006/table">
            <a:tbl>
              <a:tblPr firstRow="1" bandRow="1">
                <a:tableStyleId>{7DF18680-E054-41AD-8BC1-D1AEF772440D}</a:tableStyleId>
              </a:tblPr>
              <a:tblGrid>
                <a:gridCol w="2163987">
                  <a:extLst>
                    <a:ext uri="{9D8B030D-6E8A-4147-A177-3AD203B41FA5}">
                      <a16:colId xmlns:a16="http://schemas.microsoft.com/office/drawing/2014/main" val="306681949"/>
                    </a:ext>
                  </a:extLst>
                </a:gridCol>
                <a:gridCol w="2163987">
                  <a:extLst>
                    <a:ext uri="{9D8B030D-6E8A-4147-A177-3AD203B41FA5}">
                      <a16:colId xmlns:a16="http://schemas.microsoft.com/office/drawing/2014/main" val="370613243"/>
                    </a:ext>
                  </a:extLst>
                </a:gridCol>
                <a:gridCol w="2163987">
                  <a:extLst>
                    <a:ext uri="{9D8B030D-6E8A-4147-A177-3AD203B41FA5}">
                      <a16:colId xmlns:a16="http://schemas.microsoft.com/office/drawing/2014/main" val="2523563827"/>
                    </a:ext>
                  </a:extLst>
                </a:gridCol>
                <a:gridCol w="2163987">
                  <a:extLst>
                    <a:ext uri="{9D8B030D-6E8A-4147-A177-3AD203B41FA5}">
                      <a16:colId xmlns:a16="http://schemas.microsoft.com/office/drawing/2014/main" val="910299363"/>
                    </a:ext>
                  </a:extLst>
                </a:gridCol>
                <a:gridCol w="2163987">
                  <a:extLst>
                    <a:ext uri="{9D8B030D-6E8A-4147-A177-3AD203B41FA5}">
                      <a16:colId xmlns:a16="http://schemas.microsoft.com/office/drawing/2014/main" val="3972751905"/>
                    </a:ext>
                  </a:extLst>
                </a:gridCol>
              </a:tblGrid>
              <a:tr h="660541">
                <a:tc>
                  <a:txBody>
                    <a:bodyPr/>
                    <a:lstStyle/>
                    <a:p>
                      <a:pPr lvl="0" algn="ctr">
                        <a:buNone/>
                      </a:pPr>
                      <a:r>
                        <a:rPr lang="es-MX" sz="1800" b="1" i="0" u="none" strike="noStrike" noProof="0">
                          <a:latin typeface="Calibri"/>
                        </a:rPr>
                        <a:t>Tipo de pasivo contingente</a:t>
                      </a:r>
                      <a:endParaRPr lang="es-MX"/>
                    </a:p>
                  </a:txBody>
                  <a:tcPr anchor="ctr">
                    <a:solidFill>
                      <a:srgbClr val="A50021"/>
                    </a:solidFill>
                  </a:tcPr>
                </a:tc>
                <a:tc>
                  <a:txBody>
                    <a:bodyPr/>
                    <a:lstStyle/>
                    <a:p>
                      <a:pPr lvl="0" algn="ctr">
                        <a:buNone/>
                      </a:pPr>
                      <a:r>
                        <a:rPr lang="es-MX" sz="1800" b="1" i="0" u="none" strike="noStrike" noProof="0">
                          <a:latin typeface="Calibri"/>
                        </a:rPr>
                        <a:t>Descripción breve</a:t>
                      </a:r>
                      <a:endParaRPr lang="es-MX"/>
                    </a:p>
                  </a:txBody>
                  <a:tcPr anchor="ctr">
                    <a:solidFill>
                      <a:srgbClr val="A50021"/>
                    </a:solidFill>
                  </a:tcPr>
                </a:tc>
                <a:tc>
                  <a:txBody>
                    <a:bodyPr/>
                    <a:lstStyle/>
                    <a:p>
                      <a:pPr lvl="0" algn="ctr">
                        <a:buNone/>
                      </a:pPr>
                      <a:r>
                        <a:rPr lang="es-MX" sz="1800" b="1" i="0" u="none" strike="noStrike" noProof="0">
                          <a:latin typeface="Calibri"/>
                        </a:rPr>
                        <a:t>Área responsable</a:t>
                      </a:r>
                      <a:endParaRPr lang="es-MX"/>
                    </a:p>
                  </a:txBody>
                  <a:tcPr anchor="ctr">
                    <a:solidFill>
                      <a:srgbClr val="A50021"/>
                    </a:solidFill>
                  </a:tcPr>
                </a:tc>
                <a:tc>
                  <a:txBody>
                    <a:bodyPr/>
                    <a:lstStyle/>
                    <a:p>
                      <a:pPr lvl="0" algn="ctr">
                        <a:buNone/>
                      </a:pPr>
                      <a:r>
                        <a:rPr lang="es-MX" sz="1800" b="1" i="0" u="none" strike="noStrike" noProof="0"/>
                        <a:t>Estatus actual</a:t>
                      </a:r>
                      <a:endParaRPr lang="es-MX"/>
                    </a:p>
                  </a:txBody>
                  <a:tcPr anchor="ctr">
                    <a:solidFill>
                      <a:srgbClr val="A50021"/>
                    </a:solidFill>
                  </a:tcPr>
                </a:tc>
                <a:tc>
                  <a:txBody>
                    <a:bodyPr/>
                    <a:lstStyle/>
                    <a:p>
                      <a:pPr lvl="0" algn="ctr">
                        <a:buNone/>
                      </a:pPr>
                      <a:r>
                        <a:rPr lang="es-MX" sz="1800" b="1" i="0" u="none" strike="noStrike" noProof="0">
                          <a:latin typeface="Calibri"/>
                        </a:rPr>
                        <a:t>Acción de seguimiento</a:t>
                      </a:r>
                      <a:endParaRPr lang="es-MX"/>
                    </a:p>
                  </a:txBody>
                  <a:tcPr anchor="ctr">
                    <a:solidFill>
                      <a:srgbClr val="A50021"/>
                    </a:solidFill>
                  </a:tcPr>
                </a:tc>
                <a:extLst>
                  <a:ext uri="{0D108BD9-81ED-4DB2-BD59-A6C34878D82A}">
                    <a16:rowId xmlns:a16="http://schemas.microsoft.com/office/drawing/2014/main" val="2812019370"/>
                  </a:ext>
                </a:extLst>
              </a:tr>
              <a:tr h="643465">
                <a:tc>
                  <a:txBody>
                    <a:bodyPr/>
                    <a:lstStyle/>
                    <a:p>
                      <a:pPr lvl="0" algn="ctr">
                        <a:buNone/>
                      </a:pPr>
                      <a:r>
                        <a:rPr lang="es-MX" sz="1200" b="1" i="0" u="none" strike="noStrike" noProof="0">
                          <a:solidFill>
                            <a:schemeClr val="tx1"/>
                          </a:solidFill>
                          <a:latin typeface="Aptos"/>
                        </a:rPr>
                        <a:t>Juicio civil.</a:t>
                      </a:r>
                    </a:p>
                    <a:p>
                      <a:pPr lvl="0" algn="ctr">
                        <a:buNone/>
                      </a:pPr>
                      <a:r>
                        <a:rPr lang="es-MX" sz="1200" b="1" i="0" u="none" strike="noStrike" noProof="0">
                          <a:solidFill>
                            <a:schemeClr val="tx1"/>
                          </a:solidFill>
                          <a:latin typeface="Aptos"/>
                        </a:rPr>
                        <a:t>200/2019</a:t>
                      </a:r>
                    </a:p>
                  </a:txBody>
                  <a:tcPr/>
                </a:tc>
                <a:tc>
                  <a:txBody>
                    <a:bodyPr/>
                    <a:lstStyle/>
                    <a:p>
                      <a:pPr lvl="0" algn="ctr">
                        <a:buNone/>
                      </a:pPr>
                      <a:r>
                        <a:rPr lang="es-MX" sz="1200" b="0" i="0" u="none" strike="noStrike" noProof="0">
                          <a:solidFill>
                            <a:schemeClr val="tx1"/>
                          </a:solidFill>
                          <a:latin typeface="Aptos"/>
                        </a:rPr>
                        <a:t>Restitución del bien inmueble y pago de daños ocasionados por incendio.</a:t>
                      </a:r>
                      <a:endParaRPr lang="es-ES">
                        <a:solidFill>
                          <a:schemeClr val="tx1"/>
                        </a:solidFill>
                        <a:latin typeface="Aptos"/>
                      </a:endParaRPr>
                    </a:p>
                  </a:txBody>
                  <a:tcPr/>
                </a:tc>
                <a:tc>
                  <a:txBody>
                    <a:bodyPr/>
                    <a:lstStyle/>
                    <a:p>
                      <a:pPr lvl="0" algn="ctr">
                        <a:buNone/>
                      </a:pPr>
                      <a:r>
                        <a:rPr lang="es-MX" sz="1200" b="0" i="0" u="none" strike="noStrike" noProof="0">
                          <a:solidFill>
                            <a:schemeClr val="tx1"/>
                          </a:solidFill>
                          <a:latin typeface="Aptos"/>
                        </a:rPr>
                        <a:t>Dirección de Asuntos Jurídicos y Transparencia</a:t>
                      </a:r>
                      <a:endParaRPr lang="es-MX" sz="1200">
                        <a:solidFill>
                          <a:schemeClr val="tx1"/>
                        </a:solidFill>
                      </a:endParaRPr>
                    </a:p>
                  </a:txBody>
                  <a:tcPr/>
                </a:tc>
                <a:tc>
                  <a:txBody>
                    <a:bodyPr/>
                    <a:lstStyle/>
                    <a:p>
                      <a:pPr lvl="0" algn="ctr">
                        <a:buNone/>
                      </a:pPr>
                      <a:r>
                        <a:rPr lang="es-MX" sz="1200" b="0" i="0" u="none" strike="noStrike" noProof="0">
                          <a:solidFill>
                            <a:schemeClr val="tx1"/>
                          </a:solidFill>
                          <a:latin typeface="Aptos"/>
                        </a:rPr>
                        <a:t>Pendiente de cumplimiento de la sentencia definitiva.</a:t>
                      </a:r>
                    </a:p>
                    <a:p>
                      <a:pPr lvl="0" algn="ctr">
                        <a:buNone/>
                      </a:pPr>
                      <a:endParaRPr lang="es-MX" sz="1200" b="0" i="0" u="none" strike="noStrike" noProof="0">
                        <a:solidFill>
                          <a:schemeClr val="tx1"/>
                        </a:solidFill>
                        <a:latin typeface="Aptos"/>
                      </a:endParaRPr>
                    </a:p>
                    <a:p>
                      <a:pPr lvl="0" algn="ctr">
                        <a:buNone/>
                      </a:pPr>
                      <a:r>
                        <a:rPr lang="es-MX" sz="1200" b="0" i="0" u="none" strike="noStrike" noProof="0">
                          <a:solidFill>
                            <a:schemeClr val="tx1"/>
                          </a:solidFill>
                          <a:latin typeface="Aptos"/>
                        </a:rPr>
                        <a:t>Se interpuso un recurso de revisión</a:t>
                      </a:r>
                    </a:p>
                  </a:txBody>
                  <a:tcPr/>
                </a:tc>
                <a:tc>
                  <a:txBody>
                    <a:bodyPr/>
                    <a:lstStyle/>
                    <a:p>
                      <a:pPr lvl="0" algn="ctr">
                        <a:lnSpc>
                          <a:spcPct val="100000"/>
                        </a:lnSpc>
                        <a:spcBef>
                          <a:spcPts val="0"/>
                        </a:spcBef>
                        <a:spcAft>
                          <a:spcPts val="0"/>
                        </a:spcAft>
                        <a:buNone/>
                      </a:pPr>
                      <a:r>
                        <a:rPr lang="es-MX" sz="1200" b="0" i="0" u="none" strike="noStrike" noProof="0">
                          <a:solidFill>
                            <a:schemeClr val="tx1"/>
                          </a:solidFill>
                          <a:latin typeface="Aptos"/>
                        </a:rPr>
                        <a:t>Se lleva el seguimiento jurídico y se promueven los recursos correspondientes.</a:t>
                      </a:r>
                    </a:p>
                  </a:txBody>
                  <a:tcPr/>
                </a:tc>
                <a:extLst>
                  <a:ext uri="{0D108BD9-81ED-4DB2-BD59-A6C34878D82A}">
                    <a16:rowId xmlns:a16="http://schemas.microsoft.com/office/drawing/2014/main" val="553765299"/>
                  </a:ext>
                </a:extLst>
              </a:tr>
              <a:tr h="394700">
                <a:tc>
                  <a:txBody>
                    <a:bodyPr/>
                    <a:lstStyle/>
                    <a:p>
                      <a:pPr lvl="0" algn="ctr">
                        <a:lnSpc>
                          <a:spcPct val="100000"/>
                        </a:lnSpc>
                        <a:spcBef>
                          <a:spcPts val="0"/>
                        </a:spcBef>
                        <a:spcAft>
                          <a:spcPts val="0"/>
                        </a:spcAft>
                        <a:buNone/>
                      </a:pPr>
                      <a:r>
                        <a:rPr lang="es-ES" sz="1200" b="1" i="0" u="none" strike="noStrike" noProof="0">
                          <a:solidFill>
                            <a:schemeClr val="tx1"/>
                          </a:solidFill>
                          <a:latin typeface="Aptos"/>
                        </a:rPr>
                        <a:t>Amparo indirecto.</a:t>
                      </a:r>
                      <a:endParaRPr lang="es-ES" b="1">
                        <a:latin typeface="Aptos"/>
                      </a:endParaRPr>
                    </a:p>
                    <a:p>
                      <a:pPr lvl="0" algn="ctr">
                        <a:lnSpc>
                          <a:spcPct val="100000"/>
                        </a:lnSpc>
                        <a:spcBef>
                          <a:spcPts val="0"/>
                        </a:spcBef>
                        <a:spcAft>
                          <a:spcPts val="0"/>
                        </a:spcAft>
                        <a:buNone/>
                      </a:pPr>
                      <a:r>
                        <a:rPr lang="es-ES" sz="1200" b="1" i="0" u="none" strike="noStrike" noProof="0">
                          <a:solidFill>
                            <a:schemeClr val="tx1"/>
                          </a:solidFill>
                          <a:latin typeface="Aptos"/>
                        </a:rPr>
                        <a:t>1355/2022</a:t>
                      </a:r>
                      <a:endParaRPr lang="es-ES" b="1">
                        <a:latin typeface="Aptos"/>
                      </a:endParaRPr>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Aptos"/>
                        </a:rPr>
                        <a:t>Indemnización por falta de pago de expropiación</a:t>
                      </a:r>
                      <a:endParaRPr lang="es-MX" sz="1200" b="0" i="0" u="none" strike="noStrike" noProof="0">
                        <a:solidFill>
                          <a:srgbClr val="000000"/>
                        </a:solidFill>
                        <a:latin typeface="Aptos"/>
                      </a:endParaRPr>
                    </a:p>
                    <a:p>
                      <a:pPr lvl="0" algn="ctr">
                        <a:buNone/>
                      </a:pPr>
                      <a:endParaRPr lang="es-MX" sz="1200" b="0" i="0" u="none" strike="noStrike" noProof="0">
                        <a:solidFill>
                          <a:schemeClr val="tx1"/>
                        </a:solidFill>
                      </a:endParaRPr>
                    </a:p>
                  </a:txBody>
                  <a:tcPr/>
                </a:tc>
                <a:tc>
                  <a:txBody>
                    <a:bodyPr/>
                    <a:lstStyle/>
                    <a:p>
                      <a:pPr lvl="0" algn="ctr">
                        <a:lnSpc>
                          <a:spcPct val="100000"/>
                        </a:lnSpc>
                        <a:spcBef>
                          <a:spcPts val="0"/>
                        </a:spcBef>
                        <a:spcAft>
                          <a:spcPts val="0"/>
                        </a:spcAft>
                        <a:buNone/>
                      </a:pPr>
                      <a:r>
                        <a:rPr lang="es-MX" sz="1200" b="0" i="0" u="none" strike="noStrike" noProof="0">
                          <a:solidFill>
                            <a:schemeClr val="tx1"/>
                          </a:solidFill>
                          <a:latin typeface="Aptos"/>
                        </a:rPr>
                        <a:t>Dirección de Asuntos Jurídicos y Transparencia</a:t>
                      </a:r>
                      <a:endParaRPr lang="es-MX" sz="1200" b="0" i="0" u="none" strike="noStrike" noProof="0">
                        <a:solidFill>
                          <a:srgbClr val="000000"/>
                        </a:solidFill>
                        <a:latin typeface="Aptos"/>
                      </a:endParaRPr>
                    </a:p>
                  </a:txBody>
                  <a:tcPr/>
                </a:tc>
                <a:tc>
                  <a:txBody>
                    <a:bodyPr/>
                    <a:lstStyle/>
                    <a:p>
                      <a:pPr lvl="0" algn="ctr">
                        <a:lnSpc>
                          <a:spcPct val="100000"/>
                        </a:lnSpc>
                        <a:spcBef>
                          <a:spcPts val="0"/>
                        </a:spcBef>
                        <a:spcAft>
                          <a:spcPts val="0"/>
                        </a:spcAft>
                        <a:buNone/>
                      </a:pPr>
                      <a:r>
                        <a:rPr lang="es-MX" sz="1200" b="0" i="0" u="none" strike="noStrike" noProof="0">
                          <a:solidFill>
                            <a:schemeClr val="tx1"/>
                          </a:solidFill>
                          <a:latin typeface="Aptos"/>
                        </a:rPr>
                        <a:t>Se impugnó la resolución constitucional mediante recurso de revisión adhesiva.</a:t>
                      </a:r>
                    </a:p>
                  </a:txBody>
                  <a:tcPr/>
                </a:tc>
                <a:tc>
                  <a:txBody>
                    <a:bodyPr/>
                    <a:lstStyle/>
                    <a:p>
                      <a:pPr lvl="0" algn="ctr">
                        <a:buNone/>
                      </a:pPr>
                      <a:r>
                        <a:rPr lang="es-MX" sz="1200" b="0" i="0" u="none" strike="noStrike" noProof="0">
                          <a:solidFill>
                            <a:schemeClr val="tx1"/>
                          </a:solidFill>
                          <a:latin typeface="Aptos"/>
                        </a:rPr>
                        <a:t>Se lleva el seguimiento jurídico ante el Juzgado de Distrito y en el Tribunal Colegiado.</a:t>
                      </a:r>
                    </a:p>
                  </a:txBody>
                  <a:tcPr/>
                </a:tc>
                <a:extLst>
                  <a:ext uri="{0D108BD9-81ED-4DB2-BD59-A6C34878D82A}">
                    <a16:rowId xmlns:a16="http://schemas.microsoft.com/office/drawing/2014/main" val="2703178470"/>
                  </a:ext>
                </a:extLst>
              </a:tr>
            </a:tbl>
          </a:graphicData>
        </a:graphic>
      </p:graphicFrame>
      <p:pic>
        <p:nvPicPr>
          <p:cNvPr id="2" name="Imagen 1">
            <a:extLst>
              <a:ext uri="{FF2B5EF4-FFF2-40B4-BE49-F238E27FC236}">
                <a16:creationId xmlns:a16="http://schemas.microsoft.com/office/drawing/2014/main" id="{BDD18E59-06C2-C532-CED2-8ABC9F9790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4" name="CuadroTexto 3">
            <a:extLst>
              <a:ext uri="{FF2B5EF4-FFF2-40B4-BE49-F238E27FC236}">
                <a16:creationId xmlns:a16="http://schemas.microsoft.com/office/drawing/2014/main" id="{B899BCFD-6F2B-A193-F2B2-7719D2530233}"/>
              </a:ext>
            </a:extLst>
          </p:cNvPr>
          <p:cNvSpPr txBox="1"/>
          <p:nvPr/>
        </p:nvSpPr>
        <p:spPr>
          <a:xfrm>
            <a:off x="2040469" y="272915"/>
            <a:ext cx="419162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Primera Sesión Ordinaria al 4to. Trimestre 2025</a:t>
            </a:r>
          </a:p>
        </p:txBody>
      </p:sp>
    </p:spTree>
    <p:extLst>
      <p:ext uri="{BB962C8B-B14F-4D97-AF65-F5344CB8AC3E}">
        <p14:creationId xmlns:p14="http://schemas.microsoft.com/office/powerpoint/2010/main" val="9899529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C3FDD5-A0EC-F65F-587E-2D4FA694BA28}"/>
            </a:ext>
          </a:extLst>
        </p:cNvPr>
        <p:cNvGrpSpPr/>
        <p:nvPr/>
      </p:nvGrpSpPr>
      <p:grpSpPr>
        <a:xfrm>
          <a:off x="0" y="0"/>
          <a:ext cx="0" cy="0"/>
          <a:chOff x="0" y="0"/>
          <a:chExt cx="0" cy="0"/>
        </a:xfrm>
      </p:grpSpPr>
      <p:sp>
        <p:nvSpPr>
          <p:cNvPr id="4" name="CuadroTexto 3">
            <a:extLst>
              <a:ext uri="{FF2B5EF4-FFF2-40B4-BE49-F238E27FC236}">
                <a16:creationId xmlns:a16="http://schemas.microsoft.com/office/drawing/2014/main" id="{69F48FBB-9E26-7A78-8457-AF717E3955A4}"/>
              </a:ext>
            </a:extLst>
          </p:cNvPr>
          <p:cNvSpPr txBox="1"/>
          <p:nvPr/>
        </p:nvSpPr>
        <p:spPr>
          <a:xfrm>
            <a:off x="4430908" y="1282070"/>
            <a:ext cx="3680516" cy="470000"/>
          </a:xfrm>
          <a:prstGeom prst="rect">
            <a:avLst/>
          </a:prstGeom>
          <a:noFill/>
        </p:spPr>
        <p:txBody>
          <a:bodyPr wrap="square" lIns="91440" tIns="45720" rIns="91440" bIns="45720" anchor="t">
            <a:spAutoFit/>
          </a:bodyPr>
          <a:lstStyle/>
          <a:p>
            <a:pPr algn="ctr">
              <a:lnSpc>
                <a:spcPct val="107000"/>
              </a:lnSpc>
              <a:spcAft>
                <a:spcPts val="800"/>
              </a:spcAft>
            </a:pPr>
            <a:r>
              <a:rPr lang="es-MX" sz="2400" b="1" kern="100" noProof="0">
                <a:effectLst/>
                <a:ea typeface="Calibri"/>
                <a:cs typeface="Helvetica"/>
              </a:rPr>
              <a:t>Avance </a:t>
            </a:r>
            <a:r>
              <a:rPr lang="es-MX" sz="2400" b="1" kern="100">
                <a:ea typeface="Calibri"/>
                <a:cs typeface="Helvetica"/>
              </a:rPr>
              <a:t>del presupuesto</a:t>
            </a:r>
            <a:endParaRPr lang="es-MX" sz="1600" b="1" kern="100" noProof="0">
              <a:effectLst/>
              <a:ea typeface="Calibri" panose="020F0502020204030204" pitchFamily="34" charset="0"/>
              <a:cs typeface="Helvetica" panose="020B0604020202020204" pitchFamily="34" charset="0"/>
            </a:endParaRPr>
          </a:p>
        </p:txBody>
      </p:sp>
      <p:grpSp>
        <p:nvGrpSpPr>
          <p:cNvPr id="6" name="Grupo 5">
            <a:extLst>
              <a:ext uri="{FF2B5EF4-FFF2-40B4-BE49-F238E27FC236}">
                <a16:creationId xmlns:a16="http://schemas.microsoft.com/office/drawing/2014/main" id="{F220BCD9-769E-2FC9-87EE-58DF7D34A11F}"/>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9983934A-0BD4-9237-74BF-0BF265AAB687}"/>
                </a:ext>
              </a:extLst>
            </p:cNvPr>
            <p:cNvSpPr txBox="1"/>
            <p:nvPr/>
          </p:nvSpPr>
          <p:spPr>
            <a:xfrm>
              <a:off x="6848832" y="305228"/>
              <a:ext cx="4669505" cy="588534"/>
            </a:xfrm>
            <a:prstGeom prst="rect">
              <a:avLst/>
            </a:prstGeom>
            <a:noFill/>
            <a:ln>
              <a:noFill/>
            </a:ln>
          </p:spPr>
          <p:txBody>
            <a:bodyPr spcFirstLastPara="1" wrap="square" lIns="91425" tIns="91425" rIns="91425" bIns="91425" anchor="ctr" anchorCtr="0">
              <a:noAutofit/>
            </a:bodyPr>
            <a:lstStyle/>
            <a:p>
              <a:pPr algn="ctr"/>
              <a:r>
                <a:rPr lang="es-MX" sz="2400" b="1" noProof="0">
                  <a:solidFill>
                    <a:schemeClr val="dk1"/>
                  </a:solidFill>
                  <a:ea typeface="Fira Sans"/>
                  <a:cs typeface="Fira Sans"/>
                  <a:sym typeface="Fira Sans"/>
                </a:rPr>
                <a:t>Presupuesto/</a:t>
              </a:r>
              <a:r>
                <a:rPr lang="es-MX" sz="2400" b="1">
                  <a:solidFill>
                    <a:schemeClr val="dk1"/>
                  </a:solidFill>
                  <a:ea typeface="Fira Sans"/>
                  <a:cs typeface="Fira Sans"/>
                  <a:sym typeface="Fira Sans"/>
                </a:rPr>
                <a:t> SETUR</a:t>
              </a:r>
              <a:endParaRPr lang="es-MX" sz="2400" b="1" noProof="0">
                <a:solidFill>
                  <a:schemeClr val="dk1"/>
                </a:solidFill>
                <a:ea typeface="Fira Sans"/>
                <a:cs typeface="Fira Sans"/>
                <a:sym typeface="Fira Sans"/>
              </a:endParaRPr>
            </a:p>
          </p:txBody>
        </p:sp>
        <p:grpSp>
          <p:nvGrpSpPr>
            <p:cNvPr id="10" name="Grupo 9">
              <a:extLst>
                <a:ext uri="{FF2B5EF4-FFF2-40B4-BE49-F238E27FC236}">
                  <a16:creationId xmlns:a16="http://schemas.microsoft.com/office/drawing/2014/main" id="{D1ACB858-76B7-C04A-58BF-FA5FC66B60FE}"/>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FB822595-DA13-1E3F-310F-FD0A2219139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53205962-3AC4-858A-079E-C98A16A2CB43}"/>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F762C821-C1C7-744D-D7F6-8272241C80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3" name="CuadroTexto 2">
            <a:extLst>
              <a:ext uri="{FF2B5EF4-FFF2-40B4-BE49-F238E27FC236}">
                <a16:creationId xmlns:a16="http://schemas.microsoft.com/office/drawing/2014/main" id="{90531D46-4092-3122-B9AB-88F5D46B61DB}"/>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graphicFrame>
        <p:nvGraphicFramePr>
          <p:cNvPr id="12" name="Tabla 11">
            <a:extLst>
              <a:ext uri="{FF2B5EF4-FFF2-40B4-BE49-F238E27FC236}">
                <a16:creationId xmlns:a16="http://schemas.microsoft.com/office/drawing/2014/main" id="{AA5CCF8C-1891-A5E9-2C5C-1B5F2A54DA8C}"/>
              </a:ext>
            </a:extLst>
          </p:cNvPr>
          <p:cNvGraphicFramePr>
            <a:graphicFrameLocks noGrp="1"/>
          </p:cNvGraphicFramePr>
          <p:nvPr>
            <p:extLst>
              <p:ext uri="{D42A27DB-BD31-4B8C-83A1-F6EECF244321}">
                <p14:modId xmlns:p14="http://schemas.microsoft.com/office/powerpoint/2010/main" val="2909283136"/>
              </p:ext>
            </p:extLst>
          </p:nvPr>
        </p:nvGraphicFramePr>
        <p:xfrm>
          <a:off x="586153" y="2051538"/>
          <a:ext cx="11015960" cy="3881119"/>
        </p:xfrm>
        <a:graphic>
          <a:graphicData uri="http://schemas.openxmlformats.org/drawingml/2006/table">
            <a:tbl>
              <a:tblPr firstRow="1" bandRow="1">
                <a:tableStyleId>{5C22544A-7EE6-4342-B048-85BDC9FD1C3A}</a:tableStyleId>
              </a:tblPr>
              <a:tblGrid>
                <a:gridCol w="5926664">
                  <a:extLst>
                    <a:ext uri="{9D8B030D-6E8A-4147-A177-3AD203B41FA5}">
                      <a16:colId xmlns:a16="http://schemas.microsoft.com/office/drawing/2014/main" val="1314510758"/>
                    </a:ext>
                  </a:extLst>
                </a:gridCol>
                <a:gridCol w="2032000">
                  <a:extLst>
                    <a:ext uri="{9D8B030D-6E8A-4147-A177-3AD203B41FA5}">
                      <a16:colId xmlns:a16="http://schemas.microsoft.com/office/drawing/2014/main" val="1755217113"/>
                    </a:ext>
                  </a:extLst>
                </a:gridCol>
                <a:gridCol w="1799166">
                  <a:extLst>
                    <a:ext uri="{9D8B030D-6E8A-4147-A177-3AD203B41FA5}">
                      <a16:colId xmlns:a16="http://schemas.microsoft.com/office/drawing/2014/main" val="3736467320"/>
                    </a:ext>
                  </a:extLst>
                </a:gridCol>
                <a:gridCol w="1258130">
                  <a:extLst>
                    <a:ext uri="{9D8B030D-6E8A-4147-A177-3AD203B41FA5}">
                      <a16:colId xmlns:a16="http://schemas.microsoft.com/office/drawing/2014/main" val="2903913912"/>
                    </a:ext>
                  </a:extLst>
                </a:gridCol>
              </a:tblGrid>
              <a:tr h="370840">
                <a:tc>
                  <a:txBody>
                    <a:bodyPr/>
                    <a:lstStyle/>
                    <a:p>
                      <a:pPr lvl="0" algn="ctr">
                        <a:buNone/>
                      </a:pPr>
                      <a:r>
                        <a:rPr lang="es-ES" sz="1800" b="1" i="0" u="none" strike="noStrike" baseline="0" noProof="0">
                          <a:solidFill>
                            <a:srgbClr val="FFFFFF"/>
                          </a:solidFill>
                          <a:latin typeface="Calibri"/>
                          <a:ea typeface="Calibri"/>
                          <a:cs typeface="Calibri"/>
                        </a:rPr>
                        <a:t>CAPITULO</a:t>
                      </a:r>
                      <a:endParaRPr lang="es-ES"/>
                    </a:p>
                  </a:txBody>
                  <a:tcPr anchor="ctr">
                    <a:solidFill>
                      <a:srgbClr val="990000"/>
                    </a:solidFill>
                  </a:tcPr>
                </a:tc>
                <a:tc>
                  <a:txBody>
                    <a:bodyPr/>
                    <a:lstStyle/>
                    <a:p>
                      <a:pPr lvl="0" algn="ctr">
                        <a:buNone/>
                      </a:pPr>
                      <a:r>
                        <a:rPr lang="es-ES" sz="1800" b="1" i="0" u="none" strike="noStrike" baseline="0" noProof="0">
                          <a:solidFill>
                            <a:srgbClr val="FFFFFF"/>
                          </a:solidFill>
                          <a:latin typeface="Calibri"/>
                          <a:ea typeface="Calibri"/>
                          <a:cs typeface="Calibri"/>
                        </a:rPr>
                        <a:t>PRESUPUESTO MODIFICADO </a:t>
                      </a:r>
                      <a:endParaRPr lang="es-ES"/>
                    </a:p>
                    <a:p>
                      <a:pPr lvl="0" algn="ctr">
                        <a:buNone/>
                      </a:pPr>
                      <a:r>
                        <a:rPr lang="es-ES" sz="1800" b="1" i="0" u="none" strike="noStrike" baseline="0" noProof="0">
                          <a:solidFill>
                            <a:srgbClr val="FFFFFF"/>
                          </a:solidFill>
                          <a:latin typeface="Calibri"/>
                          <a:ea typeface="Calibri"/>
                          <a:cs typeface="Calibri"/>
                        </a:rPr>
                        <a:t>(ENE-DIC)</a:t>
                      </a:r>
                      <a:endParaRPr lang="es-ES"/>
                    </a:p>
                  </a:txBody>
                  <a:tcPr>
                    <a:solidFill>
                      <a:srgbClr val="990000"/>
                    </a:solidFill>
                  </a:tcPr>
                </a:tc>
                <a:tc>
                  <a:txBody>
                    <a:bodyPr/>
                    <a:lstStyle/>
                    <a:p>
                      <a:pPr lvl="0" algn="ctr">
                        <a:buNone/>
                      </a:pPr>
                      <a:r>
                        <a:rPr lang="es-ES" sz="1800" b="1" i="0" u="none" strike="noStrike" baseline="0" noProof="0">
                          <a:solidFill>
                            <a:srgbClr val="FFFFFF"/>
                          </a:solidFill>
                          <a:latin typeface="Calibri"/>
                          <a:ea typeface="Calibri"/>
                          <a:cs typeface="Calibri"/>
                        </a:rPr>
                        <a:t>PRESUPUESTO DEVENGADO </a:t>
                      </a:r>
                      <a:endParaRPr lang="es-ES"/>
                    </a:p>
                    <a:p>
                      <a:pPr lvl="0" algn="ctr">
                        <a:buNone/>
                      </a:pPr>
                      <a:r>
                        <a:rPr lang="es-ES" sz="1800" b="1" i="0" u="none" strike="noStrike" baseline="0" noProof="0">
                          <a:solidFill>
                            <a:srgbClr val="FFFFFF"/>
                          </a:solidFill>
                          <a:latin typeface="Calibri"/>
                          <a:ea typeface="Calibri"/>
                          <a:cs typeface="Calibri"/>
                        </a:rPr>
                        <a:t>(AL 31-DIC-2025)</a:t>
                      </a:r>
                      <a:endParaRPr lang="es-ES"/>
                    </a:p>
                  </a:txBody>
                  <a:tcPr anchor="ctr">
                    <a:solidFill>
                      <a:srgbClr val="990000"/>
                    </a:solidFill>
                  </a:tcPr>
                </a:tc>
                <a:tc>
                  <a:txBody>
                    <a:bodyPr/>
                    <a:lstStyle/>
                    <a:p>
                      <a:pPr lvl="0" algn="ctr">
                        <a:buNone/>
                      </a:pPr>
                      <a:r>
                        <a:rPr lang="es-ES" sz="1800" b="1" i="0" u="none" strike="noStrike" baseline="0" noProof="0">
                          <a:solidFill>
                            <a:srgbClr val="FFFFFF"/>
                          </a:solidFill>
                          <a:latin typeface="Calibri"/>
                          <a:ea typeface="Calibri"/>
                          <a:cs typeface="Calibri"/>
                        </a:rPr>
                        <a:t>% AVANCE</a:t>
                      </a:r>
                      <a:endParaRPr lang="es-ES"/>
                    </a:p>
                  </a:txBody>
                  <a:tcPr anchor="ctr">
                    <a:solidFill>
                      <a:srgbClr val="990000"/>
                    </a:solidFill>
                  </a:tcPr>
                </a:tc>
                <a:extLst>
                  <a:ext uri="{0D108BD9-81ED-4DB2-BD59-A6C34878D82A}">
                    <a16:rowId xmlns:a16="http://schemas.microsoft.com/office/drawing/2014/main" val="3632592583"/>
                  </a:ext>
                </a:extLst>
              </a:tr>
              <a:tr h="370840">
                <a:tc>
                  <a:txBody>
                    <a:bodyPr/>
                    <a:lstStyle/>
                    <a:p>
                      <a:pPr lvl="0" algn="l">
                        <a:buNone/>
                      </a:pPr>
                      <a:r>
                        <a:rPr lang="es-ES" sz="1800" b="0" i="0" u="none" strike="noStrike" baseline="0" noProof="0">
                          <a:solidFill>
                            <a:srgbClr val="000000"/>
                          </a:solidFill>
                          <a:latin typeface="Calibri"/>
                          <a:ea typeface="Calibri"/>
                          <a:cs typeface="Calibri"/>
                        </a:rPr>
                        <a:t>1000 Servicios personales</a:t>
                      </a:r>
                      <a:endParaRPr lang="es-ES"/>
                    </a:p>
                  </a:txBody>
                  <a:tcPr/>
                </a:tc>
                <a:tc>
                  <a:txBody>
                    <a:bodyPr/>
                    <a:lstStyle/>
                    <a:p>
                      <a:pPr lvl="0" algn="ctr">
                        <a:buNone/>
                      </a:pPr>
                      <a:r>
                        <a:rPr lang="es-ES" sz="1800" b="0" i="0" u="none" strike="noStrike" baseline="0" noProof="0">
                          <a:solidFill>
                            <a:srgbClr val="000000"/>
                          </a:solidFill>
                        </a:rPr>
                        <a:t>$31,134,577.13</a:t>
                      </a:r>
                      <a:endParaRPr lang="es-ES"/>
                    </a:p>
                  </a:txBody>
                  <a:tcPr anchor="ctr"/>
                </a:tc>
                <a:tc>
                  <a:txBody>
                    <a:bodyPr/>
                    <a:lstStyle/>
                    <a:p>
                      <a:pPr lvl="0" algn="ctr">
                        <a:buNone/>
                      </a:pPr>
                      <a:r>
                        <a:rPr lang="es-ES" sz="1800" b="0" i="0" u="none" strike="noStrike" noProof="0">
                          <a:solidFill>
                            <a:srgbClr val="000000"/>
                          </a:solidFill>
                          <a:latin typeface="Calibri"/>
                          <a:ea typeface="Calibri"/>
                          <a:cs typeface="Calibri"/>
                        </a:rPr>
                        <a:t>$31,134,577.13</a:t>
                      </a:r>
                      <a:endParaRPr lang="es-ES"/>
                    </a:p>
                  </a:txBody>
                  <a:tcPr anchor="ctr"/>
                </a:tc>
                <a:tc>
                  <a:txBody>
                    <a:bodyPr/>
                    <a:lstStyle/>
                    <a:p>
                      <a:pPr algn="ctr"/>
                      <a:r>
                        <a:rPr lang="es-ES"/>
                        <a:t>100%</a:t>
                      </a:r>
                    </a:p>
                  </a:txBody>
                  <a:tcPr anchor="ctr"/>
                </a:tc>
                <a:extLst>
                  <a:ext uri="{0D108BD9-81ED-4DB2-BD59-A6C34878D82A}">
                    <a16:rowId xmlns:a16="http://schemas.microsoft.com/office/drawing/2014/main" val="2324458011"/>
                  </a:ext>
                </a:extLst>
              </a:tr>
              <a:tr h="370840">
                <a:tc>
                  <a:txBody>
                    <a:bodyPr/>
                    <a:lstStyle/>
                    <a:p>
                      <a:pPr lvl="0" algn="l">
                        <a:buNone/>
                      </a:pPr>
                      <a:r>
                        <a:rPr lang="es-ES" sz="1800" b="0" i="0" u="none" strike="noStrike" baseline="0" noProof="0">
                          <a:solidFill>
                            <a:srgbClr val="000000"/>
                          </a:solidFill>
                          <a:latin typeface="Calibri"/>
                          <a:ea typeface="Calibri"/>
                          <a:cs typeface="Calibri"/>
                        </a:rPr>
                        <a:t>2000 Materiales y suministros</a:t>
                      </a:r>
                      <a:endParaRPr lang="es-ES"/>
                    </a:p>
                  </a:txBody>
                  <a:tcPr/>
                </a:tc>
                <a:tc>
                  <a:txBody>
                    <a:bodyPr/>
                    <a:lstStyle/>
                    <a:p>
                      <a:pPr lvl="0" algn="ctr">
                        <a:buNone/>
                      </a:pPr>
                      <a:r>
                        <a:rPr lang="es-ES" sz="1800" b="0" i="0" u="none" strike="noStrike" baseline="0" noProof="0">
                          <a:solidFill>
                            <a:srgbClr val="000000"/>
                          </a:solidFill>
                          <a:latin typeface="Calibri"/>
                          <a:ea typeface="Calibri"/>
                          <a:cs typeface="Calibri"/>
                        </a:rPr>
                        <a:t>$528,856.37</a:t>
                      </a:r>
                      <a:endParaRPr lang="es-ES"/>
                    </a:p>
                  </a:txBody>
                  <a:tcPr anchor="ctr"/>
                </a:tc>
                <a:tc>
                  <a:txBody>
                    <a:bodyPr/>
                    <a:lstStyle/>
                    <a:p>
                      <a:pPr lvl="0" algn="ctr">
                        <a:buNone/>
                      </a:pPr>
                      <a:r>
                        <a:rPr lang="es-ES" sz="1800" b="0" i="0" u="none" strike="noStrike" noProof="0">
                          <a:solidFill>
                            <a:srgbClr val="000000"/>
                          </a:solidFill>
                          <a:latin typeface="Calibri"/>
                          <a:ea typeface="Calibri"/>
                          <a:cs typeface="Calibri"/>
                        </a:rPr>
                        <a:t>$528,856.37</a:t>
                      </a:r>
                      <a:endParaRPr lang="es-ES"/>
                    </a:p>
                  </a:txBody>
                  <a:tcPr anchor="ctr"/>
                </a:tc>
                <a:tc>
                  <a:txBody>
                    <a:bodyPr/>
                    <a:lstStyle/>
                    <a:p>
                      <a:pPr algn="ctr"/>
                      <a:r>
                        <a:rPr lang="es-ES"/>
                        <a:t>100%</a:t>
                      </a:r>
                    </a:p>
                  </a:txBody>
                  <a:tcPr anchor="ctr"/>
                </a:tc>
                <a:extLst>
                  <a:ext uri="{0D108BD9-81ED-4DB2-BD59-A6C34878D82A}">
                    <a16:rowId xmlns:a16="http://schemas.microsoft.com/office/drawing/2014/main" val="2775972221"/>
                  </a:ext>
                </a:extLst>
              </a:tr>
              <a:tr h="370840">
                <a:tc>
                  <a:txBody>
                    <a:bodyPr/>
                    <a:lstStyle/>
                    <a:p>
                      <a:pPr lvl="0" algn="l">
                        <a:buNone/>
                      </a:pPr>
                      <a:r>
                        <a:rPr lang="es-ES" sz="1800" b="0" i="0" u="none" strike="noStrike" baseline="0" noProof="0">
                          <a:solidFill>
                            <a:srgbClr val="000000"/>
                          </a:solidFill>
                          <a:latin typeface="Calibri"/>
                          <a:ea typeface="Calibri"/>
                          <a:cs typeface="Calibri"/>
                        </a:rPr>
                        <a:t>3000 Servicios Generales</a:t>
                      </a:r>
                      <a:endParaRPr lang="es-ES"/>
                    </a:p>
                  </a:txBody>
                  <a:tcPr/>
                </a:tc>
                <a:tc>
                  <a:txBody>
                    <a:bodyPr/>
                    <a:lstStyle/>
                    <a:p>
                      <a:pPr lvl="0" algn="ctr">
                        <a:buNone/>
                      </a:pPr>
                      <a:r>
                        <a:rPr lang="es-ES" sz="1800" b="0" i="0" u="none" strike="noStrike" baseline="0" noProof="0">
                          <a:solidFill>
                            <a:srgbClr val="000000"/>
                          </a:solidFill>
                          <a:latin typeface="Calibri"/>
                          <a:ea typeface="Calibri"/>
                          <a:cs typeface="Calibri"/>
                        </a:rPr>
                        <a:t>$51,542,314.53</a:t>
                      </a:r>
                      <a:endParaRPr lang="es-ES"/>
                    </a:p>
                  </a:txBody>
                  <a:tcPr anchor="ctr"/>
                </a:tc>
                <a:tc>
                  <a:txBody>
                    <a:bodyPr/>
                    <a:lstStyle/>
                    <a:p>
                      <a:pPr lvl="0" algn="ctr">
                        <a:buNone/>
                      </a:pPr>
                      <a:r>
                        <a:rPr lang="es-ES" sz="1800" b="0" i="0" u="none" strike="noStrike" noProof="0">
                          <a:solidFill>
                            <a:srgbClr val="000000"/>
                          </a:solidFill>
                          <a:latin typeface="Calibri"/>
                          <a:ea typeface="Calibri"/>
                          <a:cs typeface="Calibri"/>
                        </a:rPr>
                        <a:t>$51,542,314.53</a:t>
                      </a:r>
                      <a:endParaRPr lang="es-ES"/>
                    </a:p>
                  </a:txBody>
                  <a:tcPr anchor="ctr"/>
                </a:tc>
                <a:tc>
                  <a:txBody>
                    <a:bodyPr/>
                    <a:lstStyle/>
                    <a:p>
                      <a:pPr algn="ctr"/>
                      <a:r>
                        <a:rPr lang="es-ES"/>
                        <a:t>100%</a:t>
                      </a:r>
                    </a:p>
                  </a:txBody>
                  <a:tcPr anchor="ctr"/>
                </a:tc>
                <a:extLst>
                  <a:ext uri="{0D108BD9-81ED-4DB2-BD59-A6C34878D82A}">
                    <a16:rowId xmlns:a16="http://schemas.microsoft.com/office/drawing/2014/main" val="2235635209"/>
                  </a:ext>
                </a:extLst>
              </a:tr>
              <a:tr h="370840">
                <a:tc>
                  <a:txBody>
                    <a:bodyPr/>
                    <a:lstStyle/>
                    <a:p>
                      <a:pPr lvl="0" algn="l">
                        <a:buNone/>
                      </a:pPr>
                      <a:r>
                        <a:rPr lang="es-ES" sz="1800" b="0" i="0" u="none" strike="noStrike" baseline="0" noProof="0">
                          <a:solidFill>
                            <a:srgbClr val="000000"/>
                          </a:solidFill>
                          <a:latin typeface="Calibri"/>
                          <a:ea typeface="Calibri"/>
                          <a:cs typeface="Calibri"/>
                        </a:rPr>
                        <a:t>4000 Transferencias, Asignaciones, Subsidios y otras Ayudas</a:t>
                      </a:r>
                      <a:endParaRPr lang="es-ES"/>
                    </a:p>
                  </a:txBody>
                  <a:tcPr/>
                </a:tc>
                <a:tc>
                  <a:txBody>
                    <a:bodyPr/>
                    <a:lstStyle/>
                    <a:p>
                      <a:pPr lvl="0" algn="ctr">
                        <a:buNone/>
                      </a:pPr>
                      <a:r>
                        <a:rPr lang="es-ES" sz="1800" b="0" i="0" u="none" strike="noStrike" baseline="0" noProof="0">
                          <a:solidFill>
                            <a:srgbClr val="000000"/>
                          </a:solidFill>
                          <a:latin typeface="Calibri"/>
                          <a:ea typeface="Calibri"/>
                          <a:cs typeface="Calibri"/>
                        </a:rPr>
                        <a:t>$78,821,444.04</a:t>
                      </a:r>
                      <a:endParaRPr lang="es-ES"/>
                    </a:p>
                  </a:txBody>
                  <a:tcPr anchor="ctr"/>
                </a:tc>
                <a:tc>
                  <a:txBody>
                    <a:bodyPr/>
                    <a:lstStyle/>
                    <a:p>
                      <a:pPr lvl="0" algn="ctr">
                        <a:buNone/>
                      </a:pPr>
                      <a:r>
                        <a:rPr lang="es-ES" sz="1800" b="0" i="0" u="none" strike="noStrike" baseline="0" noProof="0">
                          <a:solidFill>
                            <a:srgbClr val="000000"/>
                          </a:solidFill>
                          <a:latin typeface="Calibri"/>
                          <a:ea typeface="Calibri"/>
                          <a:cs typeface="Calibri"/>
                        </a:rPr>
                        <a:t>$74,398,830.27</a:t>
                      </a:r>
                      <a:endParaRPr lang="es-ES"/>
                    </a:p>
                  </a:txBody>
                  <a:tcPr anchor="ctr"/>
                </a:tc>
                <a:tc>
                  <a:txBody>
                    <a:bodyPr/>
                    <a:lstStyle/>
                    <a:p>
                      <a:pPr algn="ctr"/>
                      <a:r>
                        <a:rPr lang="es-ES"/>
                        <a:t>94.38%</a:t>
                      </a:r>
                    </a:p>
                  </a:txBody>
                  <a:tcPr anchor="ctr"/>
                </a:tc>
                <a:extLst>
                  <a:ext uri="{0D108BD9-81ED-4DB2-BD59-A6C34878D82A}">
                    <a16:rowId xmlns:a16="http://schemas.microsoft.com/office/drawing/2014/main" val="3525192830"/>
                  </a:ext>
                </a:extLst>
              </a:tr>
              <a:tr h="370840">
                <a:tc>
                  <a:txBody>
                    <a:bodyPr/>
                    <a:lstStyle/>
                    <a:p>
                      <a:pPr lvl="0" algn="l">
                        <a:buNone/>
                      </a:pPr>
                      <a:r>
                        <a:rPr lang="es-ES" sz="1800" b="0" i="0" u="none" strike="noStrike" baseline="0" noProof="0">
                          <a:solidFill>
                            <a:srgbClr val="000000"/>
                          </a:solidFill>
                          <a:latin typeface="Calibri"/>
                          <a:ea typeface="Calibri"/>
                          <a:cs typeface="Calibri"/>
                        </a:rPr>
                        <a:t>5000 Bienes Muebles, Inmuebles e Intangibles</a:t>
                      </a:r>
                      <a:endParaRPr lang="es-ES"/>
                    </a:p>
                  </a:txBody>
                  <a:tcPr/>
                </a:tc>
                <a:tc>
                  <a:txBody>
                    <a:bodyPr/>
                    <a:lstStyle/>
                    <a:p>
                      <a:pPr lvl="0" algn="ctr">
                        <a:buNone/>
                      </a:pPr>
                      <a:r>
                        <a:rPr lang="es-ES" sz="1800" b="0" i="0" u="none" strike="noStrike" baseline="0" noProof="0">
                          <a:solidFill>
                            <a:srgbClr val="000000"/>
                          </a:solidFill>
                          <a:latin typeface="Calibri"/>
                          <a:ea typeface="Calibri"/>
                          <a:cs typeface="Calibri"/>
                        </a:rPr>
                        <a:t>$679,490.00</a:t>
                      </a:r>
                      <a:endParaRPr lang="es-ES"/>
                    </a:p>
                  </a:txBody>
                  <a:tcPr anchor="ctr"/>
                </a:tc>
                <a:tc>
                  <a:txBody>
                    <a:bodyPr/>
                    <a:lstStyle/>
                    <a:p>
                      <a:pPr lvl="0" algn="ctr">
                        <a:buNone/>
                      </a:pPr>
                      <a:r>
                        <a:rPr lang="es-ES" sz="1800" b="0" i="0" u="none" strike="noStrike" noProof="0">
                          <a:solidFill>
                            <a:srgbClr val="000000"/>
                          </a:solidFill>
                          <a:latin typeface="Calibri"/>
                          <a:ea typeface="Calibri"/>
                          <a:cs typeface="Calibri"/>
                        </a:rPr>
                        <a:t>$679,490.00</a:t>
                      </a:r>
                      <a:endParaRPr lang="es-ES"/>
                    </a:p>
                  </a:txBody>
                  <a:tcPr anchor="ctr"/>
                </a:tc>
                <a:tc>
                  <a:txBody>
                    <a:bodyPr/>
                    <a:lstStyle/>
                    <a:p>
                      <a:pPr algn="ctr"/>
                      <a:r>
                        <a:rPr lang="es-ES"/>
                        <a:t>100%</a:t>
                      </a:r>
                    </a:p>
                  </a:txBody>
                  <a:tcPr anchor="ctr"/>
                </a:tc>
                <a:extLst>
                  <a:ext uri="{0D108BD9-81ED-4DB2-BD59-A6C34878D82A}">
                    <a16:rowId xmlns:a16="http://schemas.microsoft.com/office/drawing/2014/main" val="3840378486"/>
                  </a:ext>
                </a:extLst>
              </a:tr>
              <a:tr h="370840">
                <a:tc>
                  <a:txBody>
                    <a:bodyPr/>
                    <a:lstStyle/>
                    <a:p>
                      <a:pPr lvl="0" algn="l">
                        <a:buNone/>
                      </a:pPr>
                      <a:r>
                        <a:rPr lang="es-ES" sz="1800" b="0" i="0" u="none" strike="noStrike" baseline="0" noProof="0">
                          <a:solidFill>
                            <a:srgbClr val="000000"/>
                          </a:solidFill>
                          <a:latin typeface="Calibri"/>
                          <a:ea typeface="Calibri"/>
                          <a:cs typeface="Calibri"/>
                        </a:rPr>
                        <a:t>6000 Inversión Pública</a:t>
                      </a:r>
                      <a:endParaRPr lang="es-ES"/>
                    </a:p>
                  </a:txBody>
                  <a:tcPr/>
                </a:tc>
                <a:tc>
                  <a:txBody>
                    <a:bodyPr/>
                    <a:lstStyle/>
                    <a:p>
                      <a:endParaRPr lang="es-ES"/>
                    </a:p>
                  </a:txBody>
                  <a:tcPr/>
                </a:tc>
                <a:tc>
                  <a:txBody>
                    <a:bodyPr/>
                    <a:lstStyle/>
                    <a:p>
                      <a:endParaRPr lang="es-ES"/>
                    </a:p>
                  </a:txBody>
                  <a:tcPr/>
                </a:tc>
                <a:tc>
                  <a:txBody>
                    <a:bodyPr/>
                    <a:lstStyle/>
                    <a:p>
                      <a:pPr algn="ctr"/>
                      <a:endParaRPr lang="es-ES"/>
                    </a:p>
                  </a:txBody>
                  <a:tcPr anchor="ctr"/>
                </a:tc>
                <a:extLst>
                  <a:ext uri="{0D108BD9-81ED-4DB2-BD59-A6C34878D82A}">
                    <a16:rowId xmlns:a16="http://schemas.microsoft.com/office/drawing/2014/main" val="3562583043"/>
                  </a:ext>
                </a:extLst>
              </a:tr>
              <a:tr h="370840">
                <a:tc>
                  <a:txBody>
                    <a:bodyPr/>
                    <a:lstStyle/>
                    <a:p>
                      <a:pPr lvl="0" algn="l">
                        <a:buNone/>
                      </a:pPr>
                      <a:r>
                        <a:rPr lang="es-ES" sz="1800" b="0" i="0" u="none" strike="noStrike" baseline="0" noProof="0">
                          <a:solidFill>
                            <a:srgbClr val="000000"/>
                          </a:solidFill>
                          <a:latin typeface="Calibri"/>
                          <a:ea typeface="Calibri"/>
                          <a:cs typeface="Calibri"/>
                        </a:rPr>
                        <a:t>7000 Inversiones Financieras y otras Provisiones</a:t>
                      </a:r>
                      <a:endParaRPr lang="es-ES"/>
                    </a:p>
                  </a:txBody>
                  <a:tcPr/>
                </a:tc>
                <a:tc>
                  <a:txBody>
                    <a:bodyPr/>
                    <a:lstStyle/>
                    <a:p>
                      <a:endParaRPr lang="es-ES"/>
                    </a:p>
                  </a:txBody>
                  <a:tcPr/>
                </a:tc>
                <a:tc>
                  <a:txBody>
                    <a:bodyPr/>
                    <a:lstStyle/>
                    <a:p>
                      <a:endParaRPr lang="es-ES"/>
                    </a:p>
                  </a:txBody>
                  <a:tcPr/>
                </a:tc>
                <a:tc>
                  <a:txBody>
                    <a:bodyPr/>
                    <a:lstStyle/>
                    <a:p>
                      <a:pPr algn="ctr"/>
                      <a:endParaRPr lang="es-ES"/>
                    </a:p>
                  </a:txBody>
                  <a:tcPr anchor="ctr"/>
                </a:tc>
                <a:extLst>
                  <a:ext uri="{0D108BD9-81ED-4DB2-BD59-A6C34878D82A}">
                    <a16:rowId xmlns:a16="http://schemas.microsoft.com/office/drawing/2014/main" val="3469038444"/>
                  </a:ext>
                </a:extLst>
              </a:tr>
              <a:tr h="370839">
                <a:tc>
                  <a:txBody>
                    <a:bodyPr/>
                    <a:lstStyle/>
                    <a:p>
                      <a:pPr lvl="0" algn="r">
                        <a:buNone/>
                      </a:pPr>
                      <a:r>
                        <a:rPr lang="es-ES" sz="1800" b="1" i="0" u="none" strike="noStrike" baseline="0" noProof="0">
                          <a:solidFill>
                            <a:srgbClr val="000000"/>
                          </a:solidFill>
                          <a:latin typeface="Calibri"/>
                          <a:ea typeface="Calibri"/>
                          <a:cs typeface="Calibri"/>
                        </a:rPr>
                        <a:t>TOTAL</a:t>
                      </a:r>
                      <a:endParaRPr lang="es-ES" b="1"/>
                    </a:p>
                  </a:txBody>
                  <a:tcPr/>
                </a:tc>
                <a:tc>
                  <a:txBody>
                    <a:bodyPr/>
                    <a:lstStyle/>
                    <a:p>
                      <a:pPr lvl="0" algn="ctr">
                        <a:buNone/>
                      </a:pPr>
                      <a:r>
                        <a:rPr lang="es-ES" b="1"/>
                        <a:t>$162,706,682.07</a:t>
                      </a:r>
                    </a:p>
                  </a:txBody>
                  <a:tcPr anchor="ctr"/>
                </a:tc>
                <a:tc>
                  <a:txBody>
                    <a:bodyPr/>
                    <a:lstStyle/>
                    <a:p>
                      <a:pPr lvl="0" algn="ctr">
                        <a:buNone/>
                      </a:pPr>
                      <a:r>
                        <a:rPr lang="es-ES" b="1"/>
                        <a:t>$158,284,068.30</a:t>
                      </a:r>
                    </a:p>
                  </a:txBody>
                  <a:tcPr anchor="ctr"/>
                </a:tc>
                <a:tc>
                  <a:txBody>
                    <a:bodyPr/>
                    <a:lstStyle/>
                    <a:p>
                      <a:pPr lvl="0" algn="ctr">
                        <a:buNone/>
                      </a:pPr>
                      <a:r>
                        <a:rPr lang="es-ES" b="1"/>
                        <a:t>97.28%</a:t>
                      </a:r>
                    </a:p>
                  </a:txBody>
                  <a:tcPr anchor="ctr"/>
                </a:tc>
                <a:extLst>
                  <a:ext uri="{0D108BD9-81ED-4DB2-BD59-A6C34878D82A}">
                    <a16:rowId xmlns:a16="http://schemas.microsoft.com/office/drawing/2014/main" val="171437786"/>
                  </a:ext>
                </a:extLst>
              </a:tr>
            </a:tbl>
          </a:graphicData>
        </a:graphic>
      </p:graphicFrame>
    </p:spTree>
    <p:extLst>
      <p:ext uri="{BB962C8B-B14F-4D97-AF65-F5344CB8AC3E}">
        <p14:creationId xmlns:p14="http://schemas.microsoft.com/office/powerpoint/2010/main" val="36509620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FB6291-E29A-72A5-ACCA-373D4F703DC1}"/>
            </a:ext>
          </a:extLst>
        </p:cNvPr>
        <p:cNvGrpSpPr/>
        <p:nvPr/>
      </p:nvGrpSpPr>
      <p:grpSpPr>
        <a:xfrm>
          <a:off x="0" y="0"/>
          <a:ext cx="0" cy="0"/>
          <a:chOff x="0" y="0"/>
          <a:chExt cx="0" cy="0"/>
        </a:xfrm>
      </p:grpSpPr>
      <p:sp>
        <p:nvSpPr>
          <p:cNvPr id="4" name="Rectángulo 3">
            <a:extLst>
              <a:ext uri="{FF2B5EF4-FFF2-40B4-BE49-F238E27FC236}">
                <a16:creationId xmlns:a16="http://schemas.microsoft.com/office/drawing/2014/main" id="{48DE3BB9-A1D5-6A91-466B-437F719B3A63}"/>
              </a:ext>
            </a:extLst>
          </p:cNvPr>
          <p:cNvSpPr/>
          <p:nvPr/>
        </p:nvSpPr>
        <p:spPr>
          <a:xfrm>
            <a:off x="0" y="0"/>
            <a:ext cx="12192000" cy="3083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 name="Grupo 1">
            <a:extLst>
              <a:ext uri="{FF2B5EF4-FFF2-40B4-BE49-F238E27FC236}">
                <a16:creationId xmlns:a16="http://schemas.microsoft.com/office/drawing/2014/main" id="{B6B7859B-956D-6BE5-FB1A-8BE6A25EC2C4}"/>
              </a:ext>
            </a:extLst>
          </p:cNvPr>
          <p:cNvGrpSpPr/>
          <p:nvPr/>
        </p:nvGrpSpPr>
        <p:grpSpPr>
          <a:xfrm>
            <a:off x="584591" y="253833"/>
            <a:ext cx="10919837" cy="843793"/>
            <a:chOff x="584591" y="253833"/>
            <a:chExt cx="10919837" cy="843793"/>
          </a:xfrm>
        </p:grpSpPr>
        <p:sp>
          <p:nvSpPr>
            <p:cNvPr id="10" name="Google Shape;364;p19">
              <a:extLst>
                <a:ext uri="{FF2B5EF4-FFF2-40B4-BE49-F238E27FC236}">
                  <a16:creationId xmlns:a16="http://schemas.microsoft.com/office/drawing/2014/main" id="{D1CD4753-3DD4-E911-F39E-9F1C12D7F65F}"/>
                </a:ext>
              </a:extLst>
            </p:cNvPr>
            <p:cNvSpPr txBox="1"/>
            <p:nvPr/>
          </p:nvSpPr>
          <p:spPr>
            <a:xfrm>
              <a:off x="584591" y="253833"/>
              <a:ext cx="4109085" cy="559227"/>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ES" sz="2400" b="1">
                  <a:solidFill>
                    <a:schemeClr val="tx1">
                      <a:lumMod val="75000"/>
                      <a:lumOff val="25000"/>
                    </a:schemeClr>
                  </a:solidFill>
                  <a:ea typeface="Fira Sans"/>
                  <a:cs typeface="Fira Sans"/>
                  <a:sym typeface="Fira Sans"/>
                </a:rPr>
                <a:t>Desahogo de Temas</a:t>
              </a:r>
            </a:p>
          </p:txBody>
        </p: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B2AE3CF9-4744-BD45-A432-6586CA2C8B99}"/>
                </a:ext>
              </a:extLst>
            </p:cNvPr>
            <p:cNvPicPr preferRelativeResize="0"/>
            <p:nvPr/>
          </p:nvPicPr>
          <p:blipFill rotWithShape="1">
            <a:blip r:embed="rId2">
              <a:alphaModFix/>
            </a:blip>
            <a:srcRect b="89169"/>
            <a:stretch/>
          </p:blipFill>
          <p:spPr>
            <a:xfrm flipV="1">
              <a:off x="697422" y="1051907"/>
              <a:ext cx="10807006" cy="45719"/>
            </a:xfrm>
            <a:prstGeom prst="rect">
              <a:avLst/>
            </a:prstGeom>
            <a:noFill/>
            <a:ln>
              <a:noFill/>
            </a:ln>
          </p:spPr>
        </p:pic>
      </p:grpSp>
      <p:grpSp>
        <p:nvGrpSpPr>
          <p:cNvPr id="14" name="Grupo 13">
            <a:extLst>
              <a:ext uri="{FF2B5EF4-FFF2-40B4-BE49-F238E27FC236}">
                <a16:creationId xmlns:a16="http://schemas.microsoft.com/office/drawing/2014/main" id="{2FB5E76D-06AC-640C-9C71-EAB050C280C2}"/>
              </a:ext>
            </a:extLst>
          </p:cNvPr>
          <p:cNvGrpSpPr/>
          <p:nvPr/>
        </p:nvGrpSpPr>
        <p:grpSpPr>
          <a:xfrm>
            <a:off x="1898305" y="1588548"/>
            <a:ext cx="8724817" cy="3772208"/>
            <a:chOff x="1563291" y="2088190"/>
            <a:chExt cx="8724817" cy="3586735"/>
          </a:xfrm>
        </p:grpSpPr>
        <p:sp>
          <p:nvSpPr>
            <p:cNvPr id="15" name="TextBox 18">
              <a:extLst>
                <a:ext uri="{FF2B5EF4-FFF2-40B4-BE49-F238E27FC236}">
                  <a16:creationId xmlns:a16="http://schemas.microsoft.com/office/drawing/2014/main" id="{4056DC31-14FE-C17E-673D-E3D932890AA3}"/>
                </a:ext>
              </a:extLst>
            </p:cNvPr>
            <p:cNvSpPr txBox="1"/>
            <p:nvPr/>
          </p:nvSpPr>
          <p:spPr>
            <a:xfrm>
              <a:off x="1681202" y="2586702"/>
              <a:ext cx="4685089" cy="375743"/>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nSpc>
                  <a:spcPct val="80000"/>
                </a:lnSpc>
                <a:defRPr/>
              </a:pPr>
              <a:r>
                <a:rPr lang="en-US" sz="2400" b="1" kern="0">
                  <a:solidFill>
                    <a:srgbClr val="9F3D24"/>
                  </a:solidFill>
                </a:rPr>
                <a:t>3</a:t>
              </a:r>
              <a:r>
                <a:rPr kumimoji="0" lang="en-US" sz="2400" b="1" i="0" u="none" strike="noStrike" kern="0" cap="none" spc="0" normalizeH="0" baseline="0" noProof="0">
                  <a:ln>
                    <a:noFill/>
                  </a:ln>
                  <a:solidFill>
                    <a:srgbClr val="9F3D24"/>
                  </a:solidFill>
                  <a:effectLst/>
                  <a:uLnTx/>
                  <a:uFillTx/>
                </a:rPr>
                <a:t>. INTEGRIDAD INSTITUCIONAL</a:t>
              </a:r>
            </a:p>
          </p:txBody>
        </p:sp>
        <p:sp>
          <p:nvSpPr>
            <p:cNvPr id="16" name="TextBox 19">
              <a:extLst>
                <a:ext uri="{FF2B5EF4-FFF2-40B4-BE49-F238E27FC236}">
                  <a16:creationId xmlns:a16="http://schemas.microsoft.com/office/drawing/2014/main" id="{23B64D66-8891-CDBB-5F37-EAB7E117752D}"/>
                </a:ext>
              </a:extLst>
            </p:cNvPr>
            <p:cNvSpPr txBox="1"/>
            <p:nvPr/>
          </p:nvSpPr>
          <p:spPr>
            <a:xfrm>
              <a:off x="1563291" y="3543482"/>
              <a:ext cx="3521593" cy="1051079"/>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lang="es-ES" kern="0">
                  <a:solidFill>
                    <a:prstClr val="black"/>
                  </a:solidFill>
                  <a:cs typeface="Arial" panose="020B0604020202020204" pitchFamily="34" charset="0"/>
                </a:rPr>
                <a:t>Integridad</a:t>
              </a:r>
              <a:endParaRPr kumimoji="0" lang="es-ES" b="0" i="0" u="none" strike="noStrike" kern="0" cap="none" spc="0" normalizeH="0" baseline="0" noProof="0">
                <a:ln>
                  <a:noFill/>
                </a:ln>
                <a:solidFill>
                  <a:prstClr val="black"/>
                </a:solidFill>
                <a:effectLst/>
                <a:uLnTx/>
                <a:uFillTx/>
                <a:cs typeface="Arial" panose="020B0604020202020204" pitchFamily="34" charset="0"/>
              </a:endParaRP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prstClr val="black"/>
                  </a:solidFill>
                  <a:effectLst/>
                  <a:uLnTx/>
                  <a:uFillTx/>
                  <a:cs typeface="Arial" panose="020B0604020202020204" pitchFamily="34" charset="0"/>
                </a:rPr>
                <a:t>Unidad de Transparencia</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prstClr val="black"/>
                  </a:solidFill>
                  <a:effectLst/>
                  <a:uLnTx/>
                  <a:uFillTx/>
                  <a:cs typeface="Arial" panose="020B0604020202020204" pitchFamily="34" charset="0"/>
                </a:rPr>
                <a:t>Declaración </a:t>
              </a:r>
            </a:p>
          </p:txBody>
        </p:sp>
        <p:sp>
          <p:nvSpPr>
            <p:cNvPr id="17" name="Cube 11">
              <a:extLst>
                <a:ext uri="{FF2B5EF4-FFF2-40B4-BE49-F238E27FC236}">
                  <a16:creationId xmlns:a16="http://schemas.microsoft.com/office/drawing/2014/main" id="{C3939B13-18F8-2F1F-7E3B-FE7EF451A713}"/>
                </a:ext>
              </a:extLst>
            </p:cNvPr>
            <p:cNvSpPr/>
            <p:nvPr/>
          </p:nvSpPr>
          <p:spPr>
            <a:xfrm rot="2700000">
              <a:off x="6697991" y="2084809"/>
              <a:ext cx="3586735" cy="3593498"/>
            </a:xfrm>
            <a:prstGeom prst="cube">
              <a:avLst>
                <a:gd name="adj" fmla="val 14635"/>
              </a:avLst>
            </a:prstGeom>
            <a:solidFill>
              <a:srgbClr val="9F3D24"/>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F3D24"/>
                </a:solidFill>
                <a:effectLst/>
                <a:uLnTx/>
                <a:uFillTx/>
                <a:ea typeface="+mn-ea"/>
                <a:cs typeface="+mn-cs"/>
              </a:endParaRPr>
            </a:p>
          </p:txBody>
        </p:sp>
        <p:sp>
          <p:nvSpPr>
            <p:cNvPr id="18" name="TextBox 12">
              <a:extLst>
                <a:ext uri="{FF2B5EF4-FFF2-40B4-BE49-F238E27FC236}">
                  <a16:creationId xmlns:a16="http://schemas.microsoft.com/office/drawing/2014/main" id="{D27DE74F-4031-30DC-4BC6-ED94952EABBD}"/>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9600" b="0" i="0" u="none" strike="noStrike" kern="0" cap="none" spc="0" normalizeH="0" baseline="0" noProof="0">
                  <a:ln>
                    <a:noFill/>
                  </a:ln>
                  <a:solidFill>
                    <a:schemeClr val="bg1"/>
                  </a:solidFill>
                  <a:effectLst/>
                  <a:uLnTx/>
                  <a:uFillTx/>
                </a:rPr>
                <a:t>3</a:t>
              </a:r>
            </a:p>
          </p:txBody>
        </p:sp>
        <p:sp>
          <p:nvSpPr>
            <p:cNvPr id="19" name="Round Same Side Corner Rectangle 26">
              <a:extLst>
                <a:ext uri="{FF2B5EF4-FFF2-40B4-BE49-F238E27FC236}">
                  <a16:creationId xmlns:a16="http://schemas.microsoft.com/office/drawing/2014/main" id="{6604813A-4CCA-C8A0-70EC-373A165F1D2B}"/>
                </a:ext>
              </a:extLst>
            </p:cNvPr>
            <p:cNvSpPr/>
            <p:nvPr/>
          </p:nvSpPr>
          <p:spPr>
            <a:xfrm rot="5400000">
              <a:off x="1930218" y="2966707"/>
              <a:ext cx="55320" cy="553350"/>
            </a:xfrm>
            <a:prstGeom prst="round2SameRect">
              <a:avLst>
                <a:gd name="adj1" fmla="val 50000"/>
                <a:gd name="adj2" fmla="val 0"/>
              </a:avLst>
            </a:prstGeom>
            <a:solidFill>
              <a:srgbClr val="9F3D24"/>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pic>
        <p:nvPicPr>
          <p:cNvPr id="5" name="Imagen 4">
            <a:extLst>
              <a:ext uri="{FF2B5EF4-FFF2-40B4-BE49-F238E27FC236}">
                <a16:creationId xmlns:a16="http://schemas.microsoft.com/office/drawing/2014/main" id="{201DA642-9FB7-BB7A-5AE6-B6BA6DB2E4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546" y="122866"/>
            <a:ext cx="1803213" cy="821160"/>
          </a:xfrm>
          <a:prstGeom prst="rect">
            <a:avLst/>
          </a:prstGeom>
        </p:spPr>
      </p:pic>
      <p:sp>
        <p:nvSpPr>
          <p:cNvPr id="3" name="CuadroTexto 2">
            <a:extLst>
              <a:ext uri="{FF2B5EF4-FFF2-40B4-BE49-F238E27FC236}">
                <a16:creationId xmlns:a16="http://schemas.microsoft.com/office/drawing/2014/main" id="{B7E86396-49EC-298E-71E4-FF3331A3BB53}"/>
              </a:ext>
            </a:extLst>
          </p:cNvPr>
          <p:cNvSpPr txBox="1"/>
          <p:nvPr/>
        </p:nvSpPr>
        <p:spPr>
          <a:xfrm>
            <a:off x="7415789" y="271836"/>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26153071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A684C364-E439-A8E2-D618-DD33A85F3A16}"/>
              </a:ext>
            </a:extLst>
          </p:cNvPr>
          <p:cNvSpPr/>
          <p:nvPr/>
        </p:nvSpPr>
        <p:spPr>
          <a:xfrm>
            <a:off x="0" y="0"/>
            <a:ext cx="12192000" cy="2764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9" name="Grupo 8">
            <a:extLst>
              <a:ext uri="{FF2B5EF4-FFF2-40B4-BE49-F238E27FC236}">
                <a16:creationId xmlns:a16="http://schemas.microsoft.com/office/drawing/2014/main" id="{742D2015-E7D5-3ABB-B2DF-BA68751978C2}"/>
              </a:ext>
            </a:extLst>
          </p:cNvPr>
          <p:cNvGrpSpPr/>
          <p:nvPr/>
        </p:nvGrpSpPr>
        <p:grpSpPr>
          <a:xfrm>
            <a:off x="346289" y="284341"/>
            <a:ext cx="11565257" cy="813283"/>
            <a:chOff x="346289" y="284341"/>
            <a:chExt cx="11565257" cy="813283"/>
          </a:xfrm>
        </p:grpSpPr>
        <p:sp>
          <p:nvSpPr>
            <p:cNvPr id="11" name="Google Shape;364;p19">
              <a:extLst>
                <a:ext uri="{FF2B5EF4-FFF2-40B4-BE49-F238E27FC236}">
                  <a16:creationId xmlns:a16="http://schemas.microsoft.com/office/drawing/2014/main" id="{DCFB8336-21B5-7C50-9F94-C93A139776C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Integridad Institucional</a:t>
              </a:r>
            </a:p>
          </p:txBody>
        </p:sp>
        <p:grpSp>
          <p:nvGrpSpPr>
            <p:cNvPr id="13" name="Grupo 12">
              <a:extLst>
                <a:ext uri="{FF2B5EF4-FFF2-40B4-BE49-F238E27FC236}">
                  <a16:creationId xmlns:a16="http://schemas.microsoft.com/office/drawing/2014/main" id="{C67C9A2A-9D0A-AD1D-90A5-244F23F157B5}"/>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0DB6E1C3-D791-F66F-67CB-F2A6A8DFBF0B}"/>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9E97E5ED-2BA3-CF94-A481-EDD0C4B8D82B}"/>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249EB25F-6046-A246-A957-E6F60370F0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289" y="203414"/>
            <a:ext cx="1803213" cy="821160"/>
          </a:xfrm>
          <a:prstGeom prst="rect">
            <a:avLst/>
          </a:prstGeom>
        </p:spPr>
      </p:pic>
      <p:sp>
        <p:nvSpPr>
          <p:cNvPr id="7" name="Rectángulo 6">
            <a:extLst>
              <a:ext uri="{FF2B5EF4-FFF2-40B4-BE49-F238E27FC236}">
                <a16:creationId xmlns:a16="http://schemas.microsoft.com/office/drawing/2014/main" id="{7DA056A3-DBBC-108B-22DF-F3610608584A}"/>
              </a:ext>
            </a:extLst>
          </p:cNvPr>
          <p:cNvSpPr/>
          <p:nvPr/>
        </p:nvSpPr>
        <p:spPr>
          <a:xfrm>
            <a:off x="2326701" y="1507978"/>
            <a:ext cx="7824370" cy="923330"/>
          </a:xfrm>
          <a:prstGeom prst="rect">
            <a:avLst/>
          </a:prstGeom>
          <a:ln>
            <a:solidFill>
              <a:schemeClr val="accent1"/>
            </a:solidFill>
          </a:ln>
        </p:spPr>
        <p:txBody>
          <a:bodyPr wrap="square" lIns="91440" tIns="45720" rIns="91440" bIns="45720" anchor="t">
            <a:spAutoFit/>
          </a:bodyPr>
          <a:lstStyle/>
          <a:p>
            <a:pPr algn="ctr"/>
            <a:r>
              <a:rPr lang="es-MX">
                <a:latin typeface="Century Gothic"/>
                <a:ea typeface="+mn-lt"/>
                <a:cs typeface="+mn-lt"/>
              </a:rPr>
              <a:t>Durante el cuarto trimestre 2025, no se recibió ni registró ninguna denuncia, queja o reconocimiento por parte de la ciudadanía o del personal adscrito a la dependencia.</a:t>
            </a:r>
            <a:endParaRPr lang="es-ES">
              <a:latin typeface="Century Gothic"/>
              <a:ea typeface="+mn-lt"/>
              <a:cs typeface="+mn-lt"/>
            </a:endParaRPr>
          </a:p>
        </p:txBody>
      </p:sp>
      <p:pic>
        <p:nvPicPr>
          <p:cNvPr id="8" name="Imagen 7" descr="Denunciar es fácil y accesible! Conoce todos los medios donde #DenunciApp  está disponible. La #TierraDeOportunidades cuenta y se fortalece con tu  #ParticipaciónCiudadana.">
            <a:extLst>
              <a:ext uri="{FF2B5EF4-FFF2-40B4-BE49-F238E27FC236}">
                <a16:creationId xmlns:a16="http://schemas.microsoft.com/office/drawing/2014/main" id="{C0E12EED-C0D0-46BE-6A48-72E3F245D3C5}"/>
              </a:ext>
            </a:extLst>
          </p:cNvPr>
          <p:cNvPicPr>
            <a:picLocks noChangeAspect="1"/>
          </p:cNvPicPr>
          <p:nvPr/>
        </p:nvPicPr>
        <p:blipFill>
          <a:blip r:embed="rId4"/>
          <a:stretch>
            <a:fillRect/>
          </a:stretch>
        </p:blipFill>
        <p:spPr>
          <a:xfrm>
            <a:off x="596212" y="2774381"/>
            <a:ext cx="3451464" cy="3437087"/>
          </a:xfrm>
          <a:prstGeom prst="rect">
            <a:avLst/>
          </a:prstGeom>
        </p:spPr>
      </p:pic>
      <p:pic>
        <p:nvPicPr>
          <p:cNvPr id="12" name="Imagen 11" descr="Correo electrónico - Iconos gratis de multimedia">
            <a:extLst>
              <a:ext uri="{FF2B5EF4-FFF2-40B4-BE49-F238E27FC236}">
                <a16:creationId xmlns:a16="http://schemas.microsoft.com/office/drawing/2014/main" id="{59C48816-3980-68C6-FF8D-500ADA2ADBF0}"/>
              </a:ext>
            </a:extLst>
          </p:cNvPr>
          <p:cNvPicPr>
            <a:picLocks noChangeAspect="1"/>
          </p:cNvPicPr>
          <p:nvPr/>
        </p:nvPicPr>
        <p:blipFill>
          <a:blip r:embed="rId5"/>
          <a:stretch>
            <a:fillRect/>
          </a:stretch>
        </p:blipFill>
        <p:spPr>
          <a:xfrm>
            <a:off x="4449343" y="3248834"/>
            <a:ext cx="2143125" cy="2143125"/>
          </a:xfrm>
          <a:prstGeom prst="rect">
            <a:avLst/>
          </a:prstGeom>
        </p:spPr>
      </p:pic>
      <p:pic>
        <p:nvPicPr>
          <p:cNvPr id="14" name="Imagen 13" descr="Hospital Universitario Virgen del Rocio">
            <a:extLst>
              <a:ext uri="{FF2B5EF4-FFF2-40B4-BE49-F238E27FC236}">
                <a16:creationId xmlns:a16="http://schemas.microsoft.com/office/drawing/2014/main" id="{71F0B16B-C4B6-E8BA-BE87-00184C8CD9DE}"/>
              </a:ext>
            </a:extLst>
          </p:cNvPr>
          <p:cNvPicPr>
            <a:picLocks noChangeAspect="1"/>
          </p:cNvPicPr>
          <p:nvPr/>
        </p:nvPicPr>
        <p:blipFill>
          <a:blip r:embed="rId6"/>
          <a:stretch>
            <a:fillRect/>
          </a:stretch>
        </p:blipFill>
        <p:spPr>
          <a:xfrm>
            <a:off x="7007524" y="2773393"/>
            <a:ext cx="1814424" cy="2792084"/>
          </a:xfrm>
          <a:prstGeom prst="rect">
            <a:avLst/>
          </a:prstGeom>
        </p:spPr>
      </p:pic>
      <p:pic>
        <p:nvPicPr>
          <p:cNvPr id="16" name="Imagen 15" descr="estilo de icono de conversación cara a cara 8334449 Vector en Vecteezy">
            <a:extLst>
              <a:ext uri="{FF2B5EF4-FFF2-40B4-BE49-F238E27FC236}">
                <a16:creationId xmlns:a16="http://schemas.microsoft.com/office/drawing/2014/main" id="{591C9654-BD89-D75C-6C4D-26E30DDEACCB}"/>
              </a:ext>
            </a:extLst>
          </p:cNvPr>
          <p:cNvPicPr>
            <a:picLocks noChangeAspect="1"/>
          </p:cNvPicPr>
          <p:nvPr/>
        </p:nvPicPr>
        <p:blipFill>
          <a:blip r:embed="rId7"/>
          <a:stretch>
            <a:fillRect/>
          </a:stretch>
        </p:blipFill>
        <p:spPr>
          <a:xfrm>
            <a:off x="9052344" y="3429538"/>
            <a:ext cx="2469312" cy="1982999"/>
          </a:xfrm>
          <a:prstGeom prst="rect">
            <a:avLst/>
          </a:prstGeom>
        </p:spPr>
      </p:pic>
      <p:sp>
        <p:nvSpPr>
          <p:cNvPr id="2" name="CuadroTexto 1">
            <a:extLst>
              <a:ext uri="{FF2B5EF4-FFF2-40B4-BE49-F238E27FC236}">
                <a16:creationId xmlns:a16="http://schemas.microsoft.com/office/drawing/2014/main" id="{2A7F6B03-DB8B-99D1-E77C-DBB76D21491E}"/>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37483247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703FD92-31C3-0D85-A084-A3813E65A482}"/>
              </a:ext>
            </a:extLst>
          </p:cNvPr>
          <p:cNvSpPr/>
          <p:nvPr/>
        </p:nvSpPr>
        <p:spPr>
          <a:xfrm>
            <a:off x="3844554" y="1275305"/>
            <a:ext cx="4658648" cy="523220"/>
          </a:xfrm>
          <a:prstGeom prst="rect">
            <a:avLst/>
          </a:prstGeom>
        </p:spPr>
        <p:txBody>
          <a:bodyPr wrap="none" lIns="91440" tIns="45720" rIns="91440" bIns="45720" anchor="t">
            <a:spAutoFit/>
          </a:bodyPr>
          <a:lstStyle/>
          <a:p>
            <a:pPr algn="ctr"/>
            <a:r>
              <a:rPr lang="es-MX" sz="2800" b="1" noProof="0">
                <a:ln w="0"/>
                <a:effectLst>
                  <a:outerShdw blurRad="38100" dist="19050" dir="2700000" algn="tl" rotWithShape="0">
                    <a:schemeClr val="dk1">
                      <a:alpha val="40000"/>
                    </a:schemeClr>
                  </a:outerShdw>
                </a:effectLst>
                <a:latin typeface="Century Gothic"/>
                <a:ea typeface="Calibri Light"/>
                <a:cs typeface="Calibri"/>
              </a:rPr>
              <a:t>INFORME DE SOLICITUDES </a:t>
            </a:r>
          </a:p>
        </p:txBody>
      </p:sp>
      <p:grpSp>
        <p:nvGrpSpPr>
          <p:cNvPr id="20" name="Grupo 19">
            <a:extLst>
              <a:ext uri="{FF2B5EF4-FFF2-40B4-BE49-F238E27FC236}">
                <a16:creationId xmlns:a16="http://schemas.microsoft.com/office/drawing/2014/main" id="{47BFAED1-8ED4-3095-3AE4-E07038C6D1C0}"/>
              </a:ext>
            </a:extLst>
          </p:cNvPr>
          <p:cNvGrpSpPr/>
          <p:nvPr/>
        </p:nvGrpSpPr>
        <p:grpSpPr>
          <a:xfrm>
            <a:off x="346289" y="284341"/>
            <a:ext cx="11565257" cy="813283"/>
            <a:chOff x="346289" y="284341"/>
            <a:chExt cx="11565257" cy="813283"/>
          </a:xfrm>
        </p:grpSpPr>
        <p:sp>
          <p:nvSpPr>
            <p:cNvPr id="21" name="Google Shape;364;p19">
              <a:extLst>
                <a:ext uri="{FF2B5EF4-FFF2-40B4-BE49-F238E27FC236}">
                  <a16:creationId xmlns:a16="http://schemas.microsoft.com/office/drawing/2014/main" id="{097F7B1E-3997-228A-1A8E-2F76A6E64DE0}"/>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Unidad de Transparencia</a:t>
              </a:r>
            </a:p>
          </p:txBody>
        </p:sp>
        <p:grpSp>
          <p:nvGrpSpPr>
            <p:cNvPr id="23" name="Grupo 22">
              <a:extLst>
                <a:ext uri="{FF2B5EF4-FFF2-40B4-BE49-F238E27FC236}">
                  <a16:creationId xmlns:a16="http://schemas.microsoft.com/office/drawing/2014/main" id="{EBA5435F-DF06-85FC-D4DF-311756952030}"/>
                </a:ext>
              </a:extLst>
            </p:cNvPr>
            <p:cNvGrpSpPr/>
            <p:nvPr/>
          </p:nvGrpSpPr>
          <p:grpSpPr>
            <a:xfrm>
              <a:off x="346289" y="284341"/>
              <a:ext cx="11565257" cy="813283"/>
              <a:chOff x="346289" y="284341"/>
              <a:chExt cx="11565257" cy="813283"/>
            </a:xfrm>
          </p:grpSpPr>
          <p:cxnSp>
            <p:nvCxnSpPr>
              <p:cNvPr id="25" name="Conector recto 24">
                <a:extLst>
                  <a:ext uri="{FF2B5EF4-FFF2-40B4-BE49-F238E27FC236}">
                    <a16:creationId xmlns:a16="http://schemas.microsoft.com/office/drawing/2014/main" id="{7A31E079-8B04-FC43-1E5A-0C1A3CF96573}"/>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8" name="Google Shape;188;p2" descr="Un conjunto de letras blancas en un fondo blanco&#10;&#10;Descripción generada automáticamente con confianza media">
                <a:extLst>
                  <a:ext uri="{FF2B5EF4-FFF2-40B4-BE49-F238E27FC236}">
                    <a16:creationId xmlns:a16="http://schemas.microsoft.com/office/drawing/2014/main" id="{E2D1AA79-47C1-5E70-2649-D464C73EFD36}"/>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4" name="Imagen 3">
            <a:extLst>
              <a:ext uri="{FF2B5EF4-FFF2-40B4-BE49-F238E27FC236}">
                <a16:creationId xmlns:a16="http://schemas.microsoft.com/office/drawing/2014/main" id="{572EE7C8-646F-F92F-6C6B-1CE6CCAC5A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pic>
        <p:nvPicPr>
          <p:cNvPr id="8" name="Imagen 7" descr="Iconos gratuitos de Edificio diseñados por ultimatearm">
            <a:extLst>
              <a:ext uri="{FF2B5EF4-FFF2-40B4-BE49-F238E27FC236}">
                <a16:creationId xmlns:a16="http://schemas.microsoft.com/office/drawing/2014/main" id="{BA18FB5D-22FB-6356-BC13-CB7C48ED3B73}"/>
              </a:ext>
            </a:extLst>
          </p:cNvPr>
          <p:cNvPicPr>
            <a:picLocks noChangeAspect="1"/>
          </p:cNvPicPr>
          <p:nvPr/>
        </p:nvPicPr>
        <p:blipFill>
          <a:blip r:embed="rId4"/>
          <a:stretch>
            <a:fillRect/>
          </a:stretch>
        </p:blipFill>
        <p:spPr>
          <a:xfrm>
            <a:off x="4938104" y="4011820"/>
            <a:ext cx="1104182" cy="1089805"/>
          </a:xfrm>
          <a:prstGeom prst="rect">
            <a:avLst/>
          </a:prstGeom>
          <a:ln>
            <a:noFill/>
          </a:ln>
          <a:effectLst>
            <a:outerShdw blurRad="292100" dist="139700" dir="2700000" algn="tl" rotWithShape="0">
              <a:srgbClr val="333333">
                <a:alpha val="65000"/>
              </a:srgbClr>
            </a:outerShdw>
          </a:effectLst>
        </p:spPr>
      </p:pic>
      <p:pic>
        <p:nvPicPr>
          <p:cNvPr id="9" name="Imagen 8" descr="Cerca - Iconos gratis de señales">
            <a:extLst>
              <a:ext uri="{FF2B5EF4-FFF2-40B4-BE49-F238E27FC236}">
                <a16:creationId xmlns:a16="http://schemas.microsoft.com/office/drawing/2014/main" id="{F70F0AFF-FAAB-8959-CCEA-9AD3B6A72042}"/>
              </a:ext>
            </a:extLst>
          </p:cNvPr>
          <p:cNvPicPr>
            <a:picLocks noChangeAspect="1"/>
          </p:cNvPicPr>
          <p:nvPr/>
        </p:nvPicPr>
        <p:blipFill>
          <a:blip r:embed="rId5"/>
          <a:stretch>
            <a:fillRect/>
          </a:stretch>
        </p:blipFill>
        <p:spPr>
          <a:xfrm>
            <a:off x="1358396" y="5021641"/>
            <a:ext cx="1104183" cy="1089804"/>
          </a:xfrm>
          <a:prstGeom prst="rect">
            <a:avLst/>
          </a:prstGeom>
          <a:ln>
            <a:noFill/>
          </a:ln>
          <a:effectLst>
            <a:outerShdw blurRad="292100" dist="139700" dir="2700000" algn="tl" rotWithShape="0">
              <a:srgbClr val="333333">
                <a:alpha val="65000"/>
              </a:srgbClr>
            </a:outerShdw>
          </a:effectLst>
        </p:spPr>
      </p:pic>
      <p:pic>
        <p:nvPicPr>
          <p:cNvPr id="11" name="Imagen 10" descr="Expediente - Iconos gratis de archivos y carpetas">
            <a:extLst>
              <a:ext uri="{FF2B5EF4-FFF2-40B4-BE49-F238E27FC236}">
                <a16:creationId xmlns:a16="http://schemas.microsoft.com/office/drawing/2014/main" id="{BC19D7AF-38B2-4562-52CB-F784BC1DEF69}"/>
              </a:ext>
            </a:extLst>
          </p:cNvPr>
          <p:cNvPicPr>
            <a:picLocks noChangeAspect="1"/>
          </p:cNvPicPr>
          <p:nvPr/>
        </p:nvPicPr>
        <p:blipFill>
          <a:blip r:embed="rId6"/>
          <a:stretch>
            <a:fillRect/>
          </a:stretch>
        </p:blipFill>
        <p:spPr>
          <a:xfrm>
            <a:off x="8453275" y="5042317"/>
            <a:ext cx="851142" cy="879895"/>
          </a:xfrm>
          <a:prstGeom prst="rect">
            <a:avLst/>
          </a:prstGeom>
          <a:ln>
            <a:noFill/>
          </a:ln>
          <a:effectLst>
            <a:outerShdw blurRad="292100" dist="139700" dir="2700000" algn="tl" rotWithShape="0">
              <a:srgbClr val="333333">
                <a:alpha val="65000"/>
              </a:srgbClr>
            </a:outerShdw>
          </a:effectLst>
        </p:spPr>
      </p:pic>
      <p:pic>
        <p:nvPicPr>
          <p:cNvPr id="12" name="Imagen 11" descr="Iconos de Incompleto - Iconos gratuitos de 897">
            <a:extLst>
              <a:ext uri="{FF2B5EF4-FFF2-40B4-BE49-F238E27FC236}">
                <a16:creationId xmlns:a16="http://schemas.microsoft.com/office/drawing/2014/main" id="{C0E6774B-86E6-33D6-4C5D-552DF7474719}"/>
              </a:ext>
            </a:extLst>
          </p:cNvPr>
          <p:cNvPicPr>
            <a:picLocks noChangeAspect="1"/>
          </p:cNvPicPr>
          <p:nvPr/>
        </p:nvPicPr>
        <p:blipFill>
          <a:blip r:embed="rId7"/>
          <a:stretch>
            <a:fillRect/>
          </a:stretch>
        </p:blipFill>
        <p:spPr>
          <a:xfrm>
            <a:off x="8371106" y="2613101"/>
            <a:ext cx="946031" cy="946030"/>
          </a:xfrm>
          <a:prstGeom prst="rect">
            <a:avLst/>
          </a:prstGeom>
          <a:ln>
            <a:noFill/>
          </a:ln>
          <a:effectLst>
            <a:outerShdw blurRad="292100" dist="139700" dir="2700000" algn="tl" rotWithShape="0">
              <a:srgbClr val="333333">
                <a:alpha val="65000"/>
              </a:srgbClr>
            </a:outerShdw>
          </a:effectLst>
        </p:spPr>
      </p:pic>
      <p:pic>
        <p:nvPicPr>
          <p:cNvPr id="13" name="Imagen 12" descr="Solicitud - Iconos gratis de comunicaciones">
            <a:extLst>
              <a:ext uri="{FF2B5EF4-FFF2-40B4-BE49-F238E27FC236}">
                <a16:creationId xmlns:a16="http://schemas.microsoft.com/office/drawing/2014/main" id="{0AC36394-7AE1-0B87-3DC4-71252E64B25C}"/>
              </a:ext>
            </a:extLst>
          </p:cNvPr>
          <p:cNvPicPr>
            <a:picLocks noChangeAspect="1"/>
          </p:cNvPicPr>
          <p:nvPr/>
        </p:nvPicPr>
        <p:blipFill>
          <a:blip r:embed="rId8"/>
          <a:stretch>
            <a:fillRect/>
          </a:stretch>
        </p:blipFill>
        <p:spPr>
          <a:xfrm>
            <a:off x="1357784" y="2585119"/>
            <a:ext cx="1003540" cy="989163"/>
          </a:xfrm>
          <a:prstGeom prst="rect">
            <a:avLst/>
          </a:prstGeom>
          <a:ln>
            <a:noFill/>
          </a:ln>
          <a:effectLst>
            <a:outerShdw blurRad="292100" dist="139700" dir="2700000" algn="tl" rotWithShape="0">
              <a:srgbClr val="333333">
                <a:alpha val="65000"/>
              </a:srgbClr>
            </a:outerShdw>
          </a:effectLst>
        </p:spPr>
      </p:pic>
      <p:sp>
        <p:nvSpPr>
          <p:cNvPr id="14" name="Rectángulo 13">
            <a:extLst>
              <a:ext uri="{FF2B5EF4-FFF2-40B4-BE49-F238E27FC236}">
                <a16:creationId xmlns:a16="http://schemas.microsoft.com/office/drawing/2014/main" id="{29D233D0-FB58-7675-AA14-AFA19B0C44D2}"/>
              </a:ext>
            </a:extLst>
          </p:cNvPr>
          <p:cNvSpPr/>
          <p:nvPr/>
        </p:nvSpPr>
        <p:spPr>
          <a:xfrm>
            <a:off x="1837871" y="1637375"/>
            <a:ext cx="1498333" cy="646331"/>
          </a:xfrm>
          <a:prstGeom prst="rect">
            <a:avLst/>
          </a:prstGeom>
          <a:ln>
            <a:solidFill>
              <a:schemeClr val="accent1"/>
            </a:solidFill>
          </a:ln>
        </p:spPr>
        <p:txBody>
          <a:bodyPr wrap="square" lIns="91440" tIns="45720" rIns="91440" bIns="45720" anchor="t">
            <a:spAutoFit/>
          </a:bodyPr>
          <a:lstStyle/>
          <a:p>
            <a:pPr algn="ctr"/>
            <a:r>
              <a:rPr lang="es-MX" b="1" noProof="0">
                <a:latin typeface="Century Gothic"/>
                <a:cs typeface="Calibri"/>
              </a:rPr>
              <a:t>Solicitudes </a:t>
            </a:r>
            <a:endParaRPr lang="es-MX" noProof="0">
              <a:latin typeface="Century Gothic"/>
              <a:ea typeface="Calibri" panose="020F0502020204030204"/>
              <a:cs typeface="Calibri"/>
            </a:endParaRPr>
          </a:p>
          <a:p>
            <a:pPr algn="ctr"/>
            <a:r>
              <a:rPr lang="es-MX" b="1" noProof="0">
                <a:latin typeface="Century Gothic"/>
                <a:cs typeface="Calibri"/>
              </a:rPr>
              <a:t>recibidas</a:t>
            </a:r>
            <a:endParaRPr lang="es-MX" noProof="0">
              <a:latin typeface="Century Gothic"/>
              <a:ea typeface="Calibri"/>
              <a:cs typeface="Calibri"/>
            </a:endParaRPr>
          </a:p>
        </p:txBody>
      </p:sp>
      <p:sp>
        <p:nvSpPr>
          <p:cNvPr id="6" name="Elipse 5">
            <a:extLst>
              <a:ext uri="{FF2B5EF4-FFF2-40B4-BE49-F238E27FC236}">
                <a16:creationId xmlns:a16="http://schemas.microsoft.com/office/drawing/2014/main" id="{8B228EA3-A548-C899-52E3-24144A50D616}"/>
              </a:ext>
            </a:extLst>
          </p:cNvPr>
          <p:cNvSpPr/>
          <p:nvPr/>
        </p:nvSpPr>
        <p:spPr>
          <a:xfrm>
            <a:off x="2663553" y="2564924"/>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Rectángulo 18">
            <a:extLst>
              <a:ext uri="{FF2B5EF4-FFF2-40B4-BE49-F238E27FC236}">
                <a16:creationId xmlns:a16="http://schemas.microsoft.com/office/drawing/2014/main" id="{063700EF-11FE-111E-3696-E31C54187A74}"/>
              </a:ext>
            </a:extLst>
          </p:cNvPr>
          <p:cNvSpPr/>
          <p:nvPr/>
        </p:nvSpPr>
        <p:spPr>
          <a:xfrm>
            <a:off x="2649013" y="2742498"/>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13</a:t>
            </a:r>
            <a:endParaRPr lang="es-MX" sz="4800" b="1" noProof="0">
              <a:solidFill>
                <a:schemeClr val="tx1">
                  <a:lumMod val="95000"/>
                  <a:lumOff val="5000"/>
                </a:schemeClr>
              </a:solidFill>
              <a:latin typeface="Nordique Inline"/>
              <a:ea typeface="Calibri Light"/>
              <a:cs typeface="Calibri"/>
            </a:endParaRPr>
          </a:p>
        </p:txBody>
      </p:sp>
      <p:sp>
        <p:nvSpPr>
          <p:cNvPr id="7" name="Elipse 6">
            <a:extLst>
              <a:ext uri="{FF2B5EF4-FFF2-40B4-BE49-F238E27FC236}">
                <a16:creationId xmlns:a16="http://schemas.microsoft.com/office/drawing/2014/main" id="{05D3D094-71C0-C29D-0EED-C2785F2C5E0F}"/>
              </a:ext>
            </a:extLst>
          </p:cNvPr>
          <p:cNvSpPr/>
          <p:nvPr/>
        </p:nvSpPr>
        <p:spPr>
          <a:xfrm>
            <a:off x="2663552" y="5037829"/>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9">
            <a:extLst>
              <a:ext uri="{FF2B5EF4-FFF2-40B4-BE49-F238E27FC236}">
                <a16:creationId xmlns:a16="http://schemas.microsoft.com/office/drawing/2014/main" id="{7FF06767-4B8C-A873-ABFA-8768E68F7C59}"/>
              </a:ext>
            </a:extLst>
          </p:cNvPr>
          <p:cNvSpPr/>
          <p:nvPr/>
        </p:nvSpPr>
        <p:spPr>
          <a:xfrm>
            <a:off x="2649012" y="5215403"/>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5</a:t>
            </a:r>
          </a:p>
        </p:txBody>
      </p:sp>
      <p:sp>
        <p:nvSpPr>
          <p:cNvPr id="29" name="Elipse 28">
            <a:extLst>
              <a:ext uri="{FF2B5EF4-FFF2-40B4-BE49-F238E27FC236}">
                <a16:creationId xmlns:a16="http://schemas.microsoft.com/office/drawing/2014/main" id="{637E2FDD-AC4B-7D93-8D84-974B3FE79B31}"/>
              </a:ext>
            </a:extLst>
          </p:cNvPr>
          <p:cNvSpPr/>
          <p:nvPr/>
        </p:nvSpPr>
        <p:spPr>
          <a:xfrm>
            <a:off x="9694081" y="2493036"/>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DB54A8A0-D0F5-E9D1-FE06-A97C228608FF}"/>
              </a:ext>
            </a:extLst>
          </p:cNvPr>
          <p:cNvSpPr/>
          <p:nvPr/>
        </p:nvSpPr>
        <p:spPr>
          <a:xfrm>
            <a:off x="9679541" y="2670610"/>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0</a:t>
            </a:r>
            <a:endParaRPr lang="es-ES"/>
          </a:p>
        </p:txBody>
      </p:sp>
      <p:sp>
        <p:nvSpPr>
          <p:cNvPr id="31" name="Elipse 30">
            <a:extLst>
              <a:ext uri="{FF2B5EF4-FFF2-40B4-BE49-F238E27FC236}">
                <a16:creationId xmlns:a16="http://schemas.microsoft.com/office/drawing/2014/main" id="{A0B37CAE-00A4-D8A8-9CBC-2BC0145E406B}"/>
              </a:ext>
            </a:extLst>
          </p:cNvPr>
          <p:cNvSpPr/>
          <p:nvPr/>
        </p:nvSpPr>
        <p:spPr>
          <a:xfrm>
            <a:off x="9665325" y="496594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B6CAFD65-9802-D929-CCB3-8ED5E75E5AF8}"/>
              </a:ext>
            </a:extLst>
          </p:cNvPr>
          <p:cNvSpPr/>
          <p:nvPr/>
        </p:nvSpPr>
        <p:spPr>
          <a:xfrm>
            <a:off x="9650785" y="5143515"/>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0</a:t>
            </a:r>
          </a:p>
        </p:txBody>
      </p:sp>
      <p:sp>
        <p:nvSpPr>
          <p:cNvPr id="33" name="Elipse 32">
            <a:extLst>
              <a:ext uri="{FF2B5EF4-FFF2-40B4-BE49-F238E27FC236}">
                <a16:creationId xmlns:a16="http://schemas.microsoft.com/office/drawing/2014/main" id="{451F2D75-BBEB-D65D-53B6-35D501588862}"/>
              </a:ext>
            </a:extLst>
          </p:cNvPr>
          <p:cNvSpPr/>
          <p:nvPr/>
        </p:nvSpPr>
        <p:spPr>
          <a:xfrm>
            <a:off x="6329777" y="4103297"/>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753625F0-CFD1-4DF2-EA11-FA279654E344}"/>
              </a:ext>
            </a:extLst>
          </p:cNvPr>
          <p:cNvSpPr/>
          <p:nvPr/>
        </p:nvSpPr>
        <p:spPr>
          <a:xfrm>
            <a:off x="6315237" y="4280872"/>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8</a:t>
            </a:r>
          </a:p>
        </p:txBody>
      </p:sp>
      <p:sp>
        <p:nvSpPr>
          <p:cNvPr id="35" name="Corchetes 34">
            <a:extLst>
              <a:ext uri="{FF2B5EF4-FFF2-40B4-BE49-F238E27FC236}">
                <a16:creationId xmlns:a16="http://schemas.microsoft.com/office/drawing/2014/main" id="{4C85280C-85B1-F968-B61D-1F071CEEA28C}"/>
              </a:ext>
            </a:extLst>
          </p:cNvPr>
          <p:cNvSpPr/>
          <p:nvPr/>
        </p:nvSpPr>
        <p:spPr>
          <a:xfrm>
            <a:off x="1131034" y="1884129"/>
            <a:ext cx="2816364" cy="2068208"/>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6" name="Corchetes 35">
            <a:extLst>
              <a:ext uri="{FF2B5EF4-FFF2-40B4-BE49-F238E27FC236}">
                <a16:creationId xmlns:a16="http://schemas.microsoft.com/office/drawing/2014/main" id="{41D65710-261F-F297-B197-4F31981CD3D8}"/>
              </a:ext>
            </a:extLst>
          </p:cNvPr>
          <p:cNvSpPr/>
          <p:nvPr/>
        </p:nvSpPr>
        <p:spPr>
          <a:xfrm>
            <a:off x="8132807" y="1884128"/>
            <a:ext cx="2816364" cy="2068208"/>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7" name="Corchetes 36">
            <a:extLst>
              <a:ext uri="{FF2B5EF4-FFF2-40B4-BE49-F238E27FC236}">
                <a16:creationId xmlns:a16="http://schemas.microsoft.com/office/drawing/2014/main" id="{1170D874-AA29-ABC1-94A2-B0C0F4B1CBF6}"/>
              </a:ext>
            </a:extLst>
          </p:cNvPr>
          <p:cNvSpPr/>
          <p:nvPr/>
        </p:nvSpPr>
        <p:spPr>
          <a:xfrm>
            <a:off x="4567222" y="3163712"/>
            <a:ext cx="3161420" cy="2456396"/>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8" name="Corchetes 37">
            <a:extLst>
              <a:ext uri="{FF2B5EF4-FFF2-40B4-BE49-F238E27FC236}">
                <a16:creationId xmlns:a16="http://schemas.microsoft.com/office/drawing/2014/main" id="{9015DB85-EE69-359C-F461-CE81A0B1BEF1}"/>
              </a:ext>
            </a:extLst>
          </p:cNvPr>
          <p:cNvSpPr/>
          <p:nvPr/>
        </p:nvSpPr>
        <p:spPr>
          <a:xfrm>
            <a:off x="8132806" y="4242013"/>
            <a:ext cx="2816364" cy="2068208"/>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9" name="Corchetes 38">
            <a:extLst>
              <a:ext uri="{FF2B5EF4-FFF2-40B4-BE49-F238E27FC236}">
                <a16:creationId xmlns:a16="http://schemas.microsoft.com/office/drawing/2014/main" id="{D61A5226-9494-A130-9E05-76DC937C41D8}"/>
              </a:ext>
            </a:extLst>
          </p:cNvPr>
          <p:cNvSpPr/>
          <p:nvPr/>
        </p:nvSpPr>
        <p:spPr>
          <a:xfrm>
            <a:off x="1131031" y="4285144"/>
            <a:ext cx="2816364" cy="2068208"/>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40" name="Rectángulo 39">
            <a:extLst>
              <a:ext uri="{FF2B5EF4-FFF2-40B4-BE49-F238E27FC236}">
                <a16:creationId xmlns:a16="http://schemas.microsoft.com/office/drawing/2014/main" id="{C61D4981-6EE8-E4B2-6543-5617965B72E3}"/>
              </a:ext>
            </a:extLst>
          </p:cNvPr>
          <p:cNvSpPr/>
          <p:nvPr/>
        </p:nvSpPr>
        <p:spPr>
          <a:xfrm>
            <a:off x="8710247" y="1565487"/>
            <a:ext cx="1728371" cy="646331"/>
          </a:xfrm>
          <a:prstGeom prst="rect">
            <a:avLst/>
          </a:prstGeom>
          <a:ln>
            <a:solidFill>
              <a:schemeClr val="accent1"/>
            </a:solidFill>
          </a:ln>
        </p:spPr>
        <p:txBody>
          <a:bodyPr wrap="square" lIns="91440" tIns="45720" rIns="91440" bIns="45720" anchor="t">
            <a:spAutoFit/>
          </a:bodyPr>
          <a:lstStyle/>
          <a:p>
            <a:pPr algn="ctr"/>
            <a:r>
              <a:rPr lang="es-MX" b="1" noProof="0">
                <a:latin typeface="Century Gothic"/>
                <a:cs typeface="Calibri"/>
              </a:rPr>
              <a:t>Solicitudes </a:t>
            </a:r>
            <a:endParaRPr lang="es-MX" noProof="0">
              <a:latin typeface="Century Gothic"/>
              <a:ea typeface="Calibri" panose="020F0502020204030204"/>
              <a:cs typeface="Calibri"/>
            </a:endParaRPr>
          </a:p>
          <a:p>
            <a:pPr algn="ctr"/>
            <a:r>
              <a:rPr lang="es-MX" b="1">
                <a:latin typeface="Century Gothic"/>
                <a:cs typeface="Calibri"/>
              </a:rPr>
              <a:t>no atendidas</a:t>
            </a:r>
            <a:endParaRPr lang="es-MX" noProof="0">
              <a:latin typeface="Century Gothic"/>
              <a:ea typeface="Calibri" panose="020F0502020204030204"/>
              <a:cs typeface="Calibri"/>
            </a:endParaRPr>
          </a:p>
        </p:txBody>
      </p:sp>
      <p:sp>
        <p:nvSpPr>
          <p:cNvPr id="41" name="Rectángulo 40">
            <a:extLst>
              <a:ext uri="{FF2B5EF4-FFF2-40B4-BE49-F238E27FC236}">
                <a16:creationId xmlns:a16="http://schemas.microsoft.com/office/drawing/2014/main" id="{47675666-2C6A-7C2F-E177-B094816678C8}"/>
              </a:ext>
            </a:extLst>
          </p:cNvPr>
          <p:cNvSpPr/>
          <p:nvPr/>
        </p:nvSpPr>
        <p:spPr>
          <a:xfrm>
            <a:off x="5087153" y="2916959"/>
            <a:ext cx="2188446" cy="646331"/>
          </a:xfrm>
          <a:prstGeom prst="rect">
            <a:avLst/>
          </a:prstGeom>
          <a:ln>
            <a:solidFill>
              <a:schemeClr val="accent1"/>
            </a:solidFill>
          </a:ln>
        </p:spPr>
        <p:txBody>
          <a:bodyPr wrap="square" lIns="91440" tIns="45720" rIns="91440" bIns="45720" anchor="t">
            <a:spAutoFit/>
          </a:bodyPr>
          <a:lstStyle/>
          <a:p>
            <a:pPr algn="ctr"/>
            <a:r>
              <a:rPr lang="es-MX" b="1" noProof="0">
                <a:latin typeface="Century Gothic"/>
                <a:cs typeface="Calibri"/>
              </a:rPr>
              <a:t>Solicitudes </a:t>
            </a:r>
            <a:endParaRPr lang="es-MX" noProof="0">
              <a:latin typeface="Century Gothic"/>
              <a:ea typeface="Calibri" panose="020F0502020204030204"/>
              <a:cs typeface="Calibri"/>
            </a:endParaRPr>
          </a:p>
          <a:p>
            <a:pPr algn="ctr"/>
            <a:r>
              <a:rPr lang="es-MX" b="1">
                <a:latin typeface="Century Gothic"/>
                <a:cs typeface="Calibri"/>
              </a:rPr>
              <a:t>de competencia</a:t>
            </a:r>
            <a:endParaRPr lang="es-MX" noProof="0">
              <a:latin typeface="Century Gothic"/>
              <a:ea typeface="Calibri" panose="020F0502020204030204"/>
              <a:cs typeface="Calibri"/>
            </a:endParaRPr>
          </a:p>
        </p:txBody>
      </p:sp>
      <p:sp>
        <p:nvSpPr>
          <p:cNvPr id="42" name="Rectángulo 41">
            <a:extLst>
              <a:ext uri="{FF2B5EF4-FFF2-40B4-BE49-F238E27FC236}">
                <a16:creationId xmlns:a16="http://schemas.microsoft.com/office/drawing/2014/main" id="{5562FAF2-EA9F-1B25-E5A2-D1172598EB99}"/>
              </a:ext>
            </a:extLst>
          </p:cNvPr>
          <p:cNvSpPr/>
          <p:nvPr/>
        </p:nvSpPr>
        <p:spPr>
          <a:xfrm>
            <a:off x="8710246" y="4067147"/>
            <a:ext cx="1728371" cy="646331"/>
          </a:xfrm>
          <a:prstGeom prst="rect">
            <a:avLst/>
          </a:prstGeom>
          <a:ln>
            <a:solidFill>
              <a:schemeClr val="accent1"/>
            </a:solidFill>
          </a:ln>
        </p:spPr>
        <p:txBody>
          <a:bodyPr wrap="square" lIns="91440" tIns="45720" rIns="91440" bIns="45720" anchor="t">
            <a:spAutoFit/>
          </a:bodyPr>
          <a:lstStyle/>
          <a:p>
            <a:pPr algn="ctr"/>
            <a:r>
              <a:rPr lang="es-MX" b="1">
                <a:latin typeface="Century Gothic"/>
                <a:cs typeface="Calibri"/>
              </a:rPr>
              <a:t>Recursos de revisión</a:t>
            </a:r>
            <a:endParaRPr lang="es-ES"/>
          </a:p>
        </p:txBody>
      </p:sp>
      <p:sp>
        <p:nvSpPr>
          <p:cNvPr id="43" name="Rectángulo 42">
            <a:extLst>
              <a:ext uri="{FF2B5EF4-FFF2-40B4-BE49-F238E27FC236}">
                <a16:creationId xmlns:a16="http://schemas.microsoft.com/office/drawing/2014/main" id="{2DCFB4D6-D06C-D4EC-07AA-018F5117767F}"/>
              </a:ext>
            </a:extLst>
          </p:cNvPr>
          <p:cNvSpPr/>
          <p:nvPr/>
        </p:nvSpPr>
        <p:spPr>
          <a:xfrm>
            <a:off x="1564700" y="4110281"/>
            <a:ext cx="1958409" cy="646331"/>
          </a:xfrm>
          <a:prstGeom prst="rect">
            <a:avLst/>
          </a:prstGeom>
          <a:ln>
            <a:solidFill>
              <a:schemeClr val="accent1"/>
            </a:solidFill>
          </a:ln>
        </p:spPr>
        <p:txBody>
          <a:bodyPr wrap="square" lIns="91440" tIns="45720" rIns="91440" bIns="45720" anchor="t">
            <a:spAutoFit/>
          </a:bodyPr>
          <a:lstStyle/>
          <a:p>
            <a:pPr algn="ctr"/>
            <a:r>
              <a:rPr lang="es-MX" sz="1200" b="1" noProof="0">
                <a:latin typeface="Century Gothic"/>
                <a:cs typeface="Calibri"/>
              </a:rPr>
              <a:t>Solicitudes </a:t>
            </a:r>
            <a:endParaRPr lang="es-MX" sz="1200" noProof="0">
              <a:latin typeface="Century Gothic"/>
              <a:ea typeface="Calibri" panose="020F0502020204030204"/>
              <a:cs typeface="Calibri"/>
            </a:endParaRPr>
          </a:p>
          <a:p>
            <a:pPr algn="ctr"/>
            <a:r>
              <a:rPr lang="es-MX" sz="1200" b="1">
                <a:latin typeface="Century Gothic"/>
                <a:cs typeface="Calibri"/>
              </a:rPr>
              <a:t>Declinadas/ incompetencia</a:t>
            </a:r>
            <a:endParaRPr lang="es-MX" sz="1200" noProof="0">
              <a:latin typeface="Century Gothic"/>
              <a:ea typeface="Calibri" panose="020F0502020204030204"/>
              <a:cs typeface="Calibri"/>
            </a:endParaRPr>
          </a:p>
        </p:txBody>
      </p:sp>
      <p:sp>
        <p:nvSpPr>
          <p:cNvPr id="2" name="CuadroTexto 1">
            <a:extLst>
              <a:ext uri="{FF2B5EF4-FFF2-40B4-BE49-F238E27FC236}">
                <a16:creationId xmlns:a16="http://schemas.microsoft.com/office/drawing/2014/main" id="{9A23ACD7-F1E8-4F17-65EB-8570E677F87A}"/>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5388211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A25EF3-40A2-4A72-61D4-859FEE670AC1}"/>
            </a:ext>
          </a:extLst>
        </p:cNvPr>
        <p:cNvGrpSpPr/>
        <p:nvPr/>
      </p:nvGrpSpPr>
      <p:grpSpPr>
        <a:xfrm>
          <a:off x="0" y="0"/>
          <a:ext cx="0" cy="0"/>
          <a:chOff x="0" y="0"/>
          <a:chExt cx="0" cy="0"/>
        </a:xfrm>
      </p:grpSpPr>
      <p:sp>
        <p:nvSpPr>
          <p:cNvPr id="46" name="Rectángulo 45">
            <a:extLst>
              <a:ext uri="{FF2B5EF4-FFF2-40B4-BE49-F238E27FC236}">
                <a16:creationId xmlns:a16="http://schemas.microsoft.com/office/drawing/2014/main" id="{13DC10AC-B7A1-E649-428F-4D270DBFB704}"/>
              </a:ext>
            </a:extLst>
          </p:cNvPr>
          <p:cNvSpPr/>
          <p:nvPr/>
        </p:nvSpPr>
        <p:spPr>
          <a:xfrm>
            <a:off x="1481666" y="4780737"/>
            <a:ext cx="3467604" cy="1058865"/>
          </a:xfrm>
          <a:prstGeom prst="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5" name="Rectángulo 44">
            <a:extLst>
              <a:ext uri="{FF2B5EF4-FFF2-40B4-BE49-F238E27FC236}">
                <a16:creationId xmlns:a16="http://schemas.microsoft.com/office/drawing/2014/main" id="{C10693A7-5E70-FF29-F2AF-684498684497}"/>
              </a:ext>
            </a:extLst>
          </p:cNvPr>
          <p:cNvSpPr/>
          <p:nvPr/>
        </p:nvSpPr>
        <p:spPr>
          <a:xfrm>
            <a:off x="1481667" y="3386134"/>
            <a:ext cx="3467604" cy="1058865"/>
          </a:xfrm>
          <a:prstGeom prst="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2" name="Grupo 1">
            <a:extLst>
              <a:ext uri="{FF2B5EF4-FFF2-40B4-BE49-F238E27FC236}">
                <a16:creationId xmlns:a16="http://schemas.microsoft.com/office/drawing/2014/main" id="{CBE4BC28-BD5C-93F8-3195-249CAAD7DA24}"/>
              </a:ext>
            </a:extLst>
          </p:cNvPr>
          <p:cNvGrpSpPr/>
          <p:nvPr/>
        </p:nvGrpSpPr>
        <p:grpSpPr>
          <a:xfrm>
            <a:off x="346289" y="284341"/>
            <a:ext cx="11565257" cy="813283"/>
            <a:chOff x="346289" y="284341"/>
            <a:chExt cx="11565257" cy="813283"/>
          </a:xfrm>
        </p:grpSpPr>
        <p:sp>
          <p:nvSpPr>
            <p:cNvPr id="12" name="Google Shape;364;p19">
              <a:extLst>
                <a:ext uri="{FF2B5EF4-FFF2-40B4-BE49-F238E27FC236}">
                  <a16:creationId xmlns:a16="http://schemas.microsoft.com/office/drawing/2014/main" id="{6E3E6D40-9427-FC96-EA38-CB1FB59C7824}"/>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Unidad de Transparencia</a:t>
              </a:r>
            </a:p>
          </p:txBody>
        </p:sp>
        <p:grpSp>
          <p:nvGrpSpPr>
            <p:cNvPr id="14" name="Grupo 13">
              <a:extLst>
                <a:ext uri="{FF2B5EF4-FFF2-40B4-BE49-F238E27FC236}">
                  <a16:creationId xmlns:a16="http://schemas.microsoft.com/office/drawing/2014/main" id="{6A7004C2-E2B0-C008-7733-D6F9843E8F6B}"/>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EE65F15C-7C97-477F-7DDC-7CBF38FEF8D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22759D9E-BF48-ABDF-26D4-AE11ACE2724A}"/>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4" name="Imagen 3">
            <a:extLst>
              <a:ext uri="{FF2B5EF4-FFF2-40B4-BE49-F238E27FC236}">
                <a16:creationId xmlns:a16="http://schemas.microsoft.com/office/drawing/2014/main" id="{E1535B89-B67D-87B0-E470-A2CA6F4457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8" name="Rectángulo 7">
            <a:extLst>
              <a:ext uri="{FF2B5EF4-FFF2-40B4-BE49-F238E27FC236}">
                <a16:creationId xmlns:a16="http://schemas.microsoft.com/office/drawing/2014/main" id="{3A97275B-FB43-BD92-D1EB-2D3D4B486844}"/>
              </a:ext>
            </a:extLst>
          </p:cNvPr>
          <p:cNvSpPr/>
          <p:nvPr/>
        </p:nvSpPr>
        <p:spPr>
          <a:xfrm>
            <a:off x="4014365" y="1300436"/>
            <a:ext cx="4219425" cy="523220"/>
          </a:xfrm>
          <a:prstGeom prst="rect">
            <a:avLst/>
          </a:prstGeom>
        </p:spPr>
        <p:txBody>
          <a:bodyPr wrap="none" lIns="91440" tIns="45720" rIns="91440" bIns="45720" anchor="t">
            <a:spAutoFit/>
          </a:bodyPr>
          <a:lstStyle/>
          <a:p>
            <a:pPr algn="ctr"/>
            <a:r>
              <a:rPr lang="es-MX" sz="2800" b="1">
                <a:ln w="0"/>
                <a:effectLst>
                  <a:outerShdw blurRad="38100" dist="19050" dir="2700000" algn="tl" rotWithShape="0">
                    <a:schemeClr val="dk1">
                      <a:alpha val="40000"/>
                    </a:schemeClr>
                  </a:outerShdw>
                </a:effectLst>
                <a:latin typeface="Century Gothic"/>
                <a:ea typeface="Calibri Light"/>
                <a:cs typeface="Calibri"/>
              </a:rPr>
              <a:t>Tabla de cumplimiento</a:t>
            </a:r>
            <a:endParaRPr lang="es-ES" b="1"/>
          </a:p>
        </p:txBody>
      </p:sp>
      <p:grpSp>
        <p:nvGrpSpPr>
          <p:cNvPr id="23" name="Grupo 22">
            <a:extLst>
              <a:ext uri="{FF2B5EF4-FFF2-40B4-BE49-F238E27FC236}">
                <a16:creationId xmlns:a16="http://schemas.microsoft.com/office/drawing/2014/main" id="{E247B7BF-207D-8DF5-9E32-A57539BD9E4A}"/>
              </a:ext>
            </a:extLst>
          </p:cNvPr>
          <p:cNvGrpSpPr/>
          <p:nvPr/>
        </p:nvGrpSpPr>
        <p:grpSpPr>
          <a:xfrm>
            <a:off x="5575485" y="2072470"/>
            <a:ext cx="1058333" cy="1044222"/>
            <a:chOff x="5575485" y="2072470"/>
            <a:chExt cx="1058333" cy="1044222"/>
          </a:xfrm>
        </p:grpSpPr>
        <p:sp>
          <p:nvSpPr>
            <p:cNvPr id="13" name="Elipse 12">
              <a:extLst>
                <a:ext uri="{FF2B5EF4-FFF2-40B4-BE49-F238E27FC236}">
                  <a16:creationId xmlns:a16="http://schemas.microsoft.com/office/drawing/2014/main" id="{2011E795-6922-6008-C54E-A01B285AA094}"/>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Elipse 21">
              <a:extLst>
                <a:ext uri="{FF2B5EF4-FFF2-40B4-BE49-F238E27FC236}">
                  <a16:creationId xmlns:a16="http://schemas.microsoft.com/office/drawing/2014/main" id="{F04B7E41-D19A-3E1E-68BF-34AADBADC623}"/>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7" name="Rectángulo 16">
            <a:extLst>
              <a:ext uri="{FF2B5EF4-FFF2-40B4-BE49-F238E27FC236}">
                <a16:creationId xmlns:a16="http://schemas.microsoft.com/office/drawing/2014/main" id="{B6857B65-E267-D8CF-30B1-13921DD86CAA}"/>
              </a:ext>
            </a:extLst>
          </p:cNvPr>
          <p:cNvSpPr/>
          <p:nvPr/>
        </p:nvSpPr>
        <p:spPr>
          <a:xfrm>
            <a:off x="5560946" y="2235667"/>
            <a:ext cx="1098495"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1</a:t>
            </a:r>
            <a:endParaRPr lang="es-MX" sz="4800" b="1" noProof="0">
              <a:solidFill>
                <a:schemeClr val="bg1"/>
              </a:solidFill>
              <a:latin typeface="Nordique Inline"/>
              <a:ea typeface="Calibri Light"/>
              <a:cs typeface="Calibri"/>
            </a:endParaRPr>
          </a:p>
        </p:txBody>
      </p:sp>
      <p:grpSp>
        <p:nvGrpSpPr>
          <p:cNvPr id="24" name="Grupo 23">
            <a:extLst>
              <a:ext uri="{FF2B5EF4-FFF2-40B4-BE49-F238E27FC236}">
                <a16:creationId xmlns:a16="http://schemas.microsoft.com/office/drawing/2014/main" id="{226C1CDD-BD72-1EE6-9DE5-008CD0C382FC}"/>
              </a:ext>
            </a:extLst>
          </p:cNvPr>
          <p:cNvGrpSpPr/>
          <p:nvPr/>
        </p:nvGrpSpPr>
        <p:grpSpPr>
          <a:xfrm>
            <a:off x="6912579" y="2101224"/>
            <a:ext cx="1058333" cy="1044222"/>
            <a:chOff x="5575485" y="2072470"/>
            <a:chExt cx="1058333" cy="1044222"/>
          </a:xfrm>
        </p:grpSpPr>
        <p:sp>
          <p:nvSpPr>
            <p:cNvPr id="25" name="Elipse 24">
              <a:extLst>
                <a:ext uri="{FF2B5EF4-FFF2-40B4-BE49-F238E27FC236}">
                  <a16:creationId xmlns:a16="http://schemas.microsoft.com/office/drawing/2014/main" id="{BC9255B3-614E-4E7E-169A-DB39A25D7C5F}"/>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Elipse 25">
              <a:extLst>
                <a:ext uri="{FF2B5EF4-FFF2-40B4-BE49-F238E27FC236}">
                  <a16:creationId xmlns:a16="http://schemas.microsoft.com/office/drawing/2014/main" id="{6870CE31-10CF-62DB-D8A9-670D1F1429CF}"/>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27" name="Rectángulo 26">
            <a:extLst>
              <a:ext uri="{FF2B5EF4-FFF2-40B4-BE49-F238E27FC236}">
                <a16:creationId xmlns:a16="http://schemas.microsoft.com/office/drawing/2014/main" id="{33ECCDE0-4786-E206-98E1-D0A382358339}"/>
              </a:ext>
            </a:extLst>
          </p:cNvPr>
          <p:cNvSpPr/>
          <p:nvPr/>
        </p:nvSpPr>
        <p:spPr>
          <a:xfrm>
            <a:off x="6898040" y="2264421"/>
            <a:ext cx="1098495"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2</a:t>
            </a:r>
            <a:endParaRPr lang="es-MX" sz="4800" b="1" noProof="0">
              <a:solidFill>
                <a:schemeClr val="bg1"/>
              </a:solidFill>
              <a:latin typeface="Nordique Inline"/>
              <a:ea typeface="Calibri Light"/>
              <a:cs typeface="Calibri"/>
            </a:endParaRPr>
          </a:p>
        </p:txBody>
      </p:sp>
      <p:grpSp>
        <p:nvGrpSpPr>
          <p:cNvPr id="29" name="Grupo 28">
            <a:extLst>
              <a:ext uri="{FF2B5EF4-FFF2-40B4-BE49-F238E27FC236}">
                <a16:creationId xmlns:a16="http://schemas.microsoft.com/office/drawing/2014/main" id="{FFF5BD03-916E-DF07-EA18-2623D38B0D39}"/>
              </a:ext>
            </a:extLst>
          </p:cNvPr>
          <p:cNvGrpSpPr/>
          <p:nvPr/>
        </p:nvGrpSpPr>
        <p:grpSpPr>
          <a:xfrm>
            <a:off x="8177787" y="2101224"/>
            <a:ext cx="1058333" cy="1044222"/>
            <a:chOff x="5575485" y="2072470"/>
            <a:chExt cx="1058333" cy="1044222"/>
          </a:xfrm>
        </p:grpSpPr>
        <p:sp>
          <p:nvSpPr>
            <p:cNvPr id="30" name="Elipse 29">
              <a:extLst>
                <a:ext uri="{FF2B5EF4-FFF2-40B4-BE49-F238E27FC236}">
                  <a16:creationId xmlns:a16="http://schemas.microsoft.com/office/drawing/2014/main" id="{98050D18-D4B3-5E27-6124-C7BA6B33DBF3}"/>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Elipse 30">
              <a:extLst>
                <a:ext uri="{FF2B5EF4-FFF2-40B4-BE49-F238E27FC236}">
                  <a16:creationId xmlns:a16="http://schemas.microsoft.com/office/drawing/2014/main" id="{9E435902-7B7F-4452-5821-47CCB9CA0B86}"/>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2" name="Rectángulo 31">
            <a:extLst>
              <a:ext uri="{FF2B5EF4-FFF2-40B4-BE49-F238E27FC236}">
                <a16:creationId xmlns:a16="http://schemas.microsoft.com/office/drawing/2014/main" id="{2CCB8C1E-86FF-1429-808F-C7C98FD76B64}"/>
              </a:ext>
            </a:extLst>
          </p:cNvPr>
          <p:cNvSpPr/>
          <p:nvPr/>
        </p:nvSpPr>
        <p:spPr>
          <a:xfrm>
            <a:off x="8163247" y="2264421"/>
            <a:ext cx="1098495"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3</a:t>
            </a:r>
            <a:endParaRPr lang="es-MX" sz="4800" b="1" noProof="0">
              <a:solidFill>
                <a:schemeClr val="bg1"/>
              </a:solidFill>
              <a:latin typeface="Nordique Inline"/>
              <a:ea typeface="Calibri Light"/>
              <a:cs typeface="Calibri"/>
            </a:endParaRPr>
          </a:p>
        </p:txBody>
      </p:sp>
      <p:grpSp>
        <p:nvGrpSpPr>
          <p:cNvPr id="33" name="Grupo 32">
            <a:extLst>
              <a:ext uri="{FF2B5EF4-FFF2-40B4-BE49-F238E27FC236}">
                <a16:creationId xmlns:a16="http://schemas.microsoft.com/office/drawing/2014/main" id="{F88C1432-AD18-3971-4260-7DFE086181D3}"/>
              </a:ext>
            </a:extLst>
          </p:cNvPr>
          <p:cNvGrpSpPr/>
          <p:nvPr/>
        </p:nvGrpSpPr>
        <p:grpSpPr>
          <a:xfrm>
            <a:off x="9486127" y="2115601"/>
            <a:ext cx="1058333" cy="1044222"/>
            <a:chOff x="5575485" y="2072470"/>
            <a:chExt cx="1058333" cy="1044222"/>
          </a:xfrm>
        </p:grpSpPr>
        <p:sp>
          <p:nvSpPr>
            <p:cNvPr id="34" name="Elipse 33">
              <a:extLst>
                <a:ext uri="{FF2B5EF4-FFF2-40B4-BE49-F238E27FC236}">
                  <a16:creationId xmlns:a16="http://schemas.microsoft.com/office/drawing/2014/main" id="{ED2BDDA8-7FDA-8354-5199-1221FCB00361}"/>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Elipse 34">
              <a:extLst>
                <a:ext uri="{FF2B5EF4-FFF2-40B4-BE49-F238E27FC236}">
                  <a16:creationId xmlns:a16="http://schemas.microsoft.com/office/drawing/2014/main" id="{C7CC8527-C8E3-B1A0-B81C-6FE3E6E0FA62}"/>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6" name="Rectángulo 35">
            <a:extLst>
              <a:ext uri="{FF2B5EF4-FFF2-40B4-BE49-F238E27FC236}">
                <a16:creationId xmlns:a16="http://schemas.microsoft.com/office/drawing/2014/main" id="{0C7BC9ED-3CE2-D016-BB6F-3A838AFA6789}"/>
              </a:ext>
            </a:extLst>
          </p:cNvPr>
          <p:cNvSpPr/>
          <p:nvPr/>
        </p:nvSpPr>
        <p:spPr>
          <a:xfrm>
            <a:off x="9471587" y="2278798"/>
            <a:ext cx="1098495"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4</a:t>
            </a:r>
            <a:endParaRPr lang="es-MX" sz="4800" b="1" noProof="0">
              <a:solidFill>
                <a:schemeClr val="bg1"/>
              </a:solidFill>
              <a:latin typeface="Nordique Inline"/>
              <a:ea typeface="Calibri Light"/>
              <a:cs typeface="Calibri"/>
            </a:endParaRPr>
          </a:p>
        </p:txBody>
      </p:sp>
      <p:grpSp>
        <p:nvGrpSpPr>
          <p:cNvPr id="37" name="Grupo 36">
            <a:extLst>
              <a:ext uri="{FF2B5EF4-FFF2-40B4-BE49-F238E27FC236}">
                <a16:creationId xmlns:a16="http://schemas.microsoft.com/office/drawing/2014/main" id="{25E6551D-2041-C1AB-9994-370CF227585E}"/>
              </a:ext>
            </a:extLst>
          </p:cNvPr>
          <p:cNvGrpSpPr/>
          <p:nvPr/>
        </p:nvGrpSpPr>
        <p:grpSpPr>
          <a:xfrm>
            <a:off x="960353" y="3380808"/>
            <a:ext cx="1058333" cy="1044222"/>
            <a:chOff x="5575485" y="2072470"/>
            <a:chExt cx="1058333" cy="1044222"/>
          </a:xfrm>
        </p:grpSpPr>
        <p:sp>
          <p:nvSpPr>
            <p:cNvPr id="38" name="Elipse 37">
              <a:extLst>
                <a:ext uri="{FF2B5EF4-FFF2-40B4-BE49-F238E27FC236}">
                  <a16:creationId xmlns:a16="http://schemas.microsoft.com/office/drawing/2014/main" id="{CE6EF5E6-82C6-CFDB-09FA-732296A8F031}"/>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Elipse 38">
              <a:extLst>
                <a:ext uri="{FF2B5EF4-FFF2-40B4-BE49-F238E27FC236}">
                  <a16:creationId xmlns:a16="http://schemas.microsoft.com/office/drawing/2014/main" id="{FB5E062E-BCE4-AB07-1982-A0702C617750}"/>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41" name="Grupo 40">
            <a:extLst>
              <a:ext uri="{FF2B5EF4-FFF2-40B4-BE49-F238E27FC236}">
                <a16:creationId xmlns:a16="http://schemas.microsoft.com/office/drawing/2014/main" id="{197255B8-3AA1-71C2-1B98-745F322E7660}"/>
              </a:ext>
            </a:extLst>
          </p:cNvPr>
          <p:cNvGrpSpPr/>
          <p:nvPr/>
        </p:nvGrpSpPr>
        <p:grpSpPr>
          <a:xfrm>
            <a:off x="1003485" y="4761034"/>
            <a:ext cx="1058333" cy="1044222"/>
            <a:chOff x="5575485" y="2072470"/>
            <a:chExt cx="1058333" cy="1044222"/>
          </a:xfrm>
        </p:grpSpPr>
        <p:sp>
          <p:nvSpPr>
            <p:cNvPr id="42" name="Elipse 41">
              <a:extLst>
                <a:ext uri="{FF2B5EF4-FFF2-40B4-BE49-F238E27FC236}">
                  <a16:creationId xmlns:a16="http://schemas.microsoft.com/office/drawing/2014/main" id="{389BF727-1BD3-DFC6-56C1-E1E0574EC17E}"/>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3" name="Elipse 42">
              <a:extLst>
                <a:ext uri="{FF2B5EF4-FFF2-40B4-BE49-F238E27FC236}">
                  <a16:creationId xmlns:a16="http://schemas.microsoft.com/office/drawing/2014/main" id="{3838BDB7-471F-EAEA-4BBE-FE33660E37CC}"/>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48" name="Rectángulo 47">
            <a:extLst>
              <a:ext uri="{FF2B5EF4-FFF2-40B4-BE49-F238E27FC236}">
                <a16:creationId xmlns:a16="http://schemas.microsoft.com/office/drawing/2014/main" id="{1892568C-1EC5-BB31-20C2-46E1D06CA9F8}"/>
              </a:ext>
            </a:extLst>
          </p:cNvPr>
          <p:cNvSpPr/>
          <p:nvPr/>
        </p:nvSpPr>
        <p:spPr>
          <a:xfrm>
            <a:off x="2064925" y="5356181"/>
            <a:ext cx="2882819" cy="400110"/>
          </a:xfrm>
          <a:prstGeom prst="rect">
            <a:avLst/>
          </a:prstGeom>
        </p:spPr>
        <p:txBody>
          <a:bodyPr wrap="square" lIns="91440" tIns="45720" rIns="91440" bIns="45720" anchor="t">
            <a:spAutoFit/>
          </a:bodyPr>
          <a:lstStyle/>
          <a:p>
            <a:pPr algn="ctr"/>
            <a:r>
              <a:rPr lang="es-MX" sz="1000">
                <a:ln w="0"/>
                <a:effectLst>
                  <a:outerShdw blurRad="38100" dist="19050" dir="2700000" algn="tl" rotWithShape="0">
                    <a:schemeClr val="dk1">
                      <a:alpha val="40000"/>
                    </a:schemeClr>
                  </a:outerShdw>
                </a:effectLst>
                <a:latin typeface="Century Gothic"/>
                <a:ea typeface="Calibri Light"/>
                <a:cs typeface="Calibri"/>
              </a:rPr>
              <a:t>Ley de Transparencia y Acceso a la Información Pública del Estado de Sonora</a:t>
            </a:r>
            <a:endParaRPr lang="es-MX" sz="1000">
              <a:ln w="0"/>
              <a:effectLst>
                <a:outerShdw blurRad="38100" dist="19050" dir="2700000" algn="tl" rotWithShape="0">
                  <a:prstClr val="black">
                    <a:alpha val="40000"/>
                  </a:prstClr>
                </a:outerShdw>
              </a:effectLst>
              <a:latin typeface="Century Gothic"/>
              <a:ea typeface="Calibri Light"/>
              <a:cs typeface="Calibri"/>
            </a:endParaRPr>
          </a:p>
        </p:txBody>
      </p:sp>
      <p:sp>
        <p:nvSpPr>
          <p:cNvPr id="49" name="Rectángulo 48">
            <a:extLst>
              <a:ext uri="{FF2B5EF4-FFF2-40B4-BE49-F238E27FC236}">
                <a16:creationId xmlns:a16="http://schemas.microsoft.com/office/drawing/2014/main" id="{0536F919-ECB9-BC95-29DD-E533B45D7C4F}"/>
              </a:ext>
            </a:extLst>
          </p:cNvPr>
          <p:cNvSpPr/>
          <p:nvPr/>
        </p:nvSpPr>
        <p:spPr>
          <a:xfrm>
            <a:off x="2340417" y="4766081"/>
            <a:ext cx="2205551"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LTAIPES</a:t>
            </a:r>
            <a:endParaRPr lang="es-MX" sz="4800" b="1" noProof="0">
              <a:solidFill>
                <a:schemeClr val="bg1"/>
              </a:solidFill>
              <a:latin typeface="Nordique Inline"/>
              <a:ea typeface="Calibri Light"/>
              <a:cs typeface="Calibri"/>
            </a:endParaRPr>
          </a:p>
        </p:txBody>
      </p:sp>
      <p:sp>
        <p:nvSpPr>
          <p:cNvPr id="50" name="Rectángulo 49">
            <a:extLst>
              <a:ext uri="{FF2B5EF4-FFF2-40B4-BE49-F238E27FC236}">
                <a16:creationId xmlns:a16="http://schemas.microsoft.com/office/drawing/2014/main" id="{F500C04E-296D-F3BC-D67C-11953A562B67}"/>
              </a:ext>
            </a:extLst>
          </p:cNvPr>
          <p:cNvSpPr/>
          <p:nvPr/>
        </p:nvSpPr>
        <p:spPr>
          <a:xfrm>
            <a:off x="2050547" y="4075264"/>
            <a:ext cx="2769931" cy="400110"/>
          </a:xfrm>
          <a:prstGeom prst="rect">
            <a:avLst/>
          </a:prstGeom>
        </p:spPr>
        <p:txBody>
          <a:bodyPr wrap="square" lIns="91440" tIns="45720" rIns="91440" bIns="45720" anchor="t">
            <a:spAutoFit/>
          </a:bodyPr>
          <a:lstStyle/>
          <a:p>
            <a:pPr algn="ctr"/>
            <a:r>
              <a:rPr lang="es-MX" sz="1000">
                <a:ln w="0"/>
                <a:effectLst>
                  <a:outerShdw blurRad="38100" dist="19050" dir="2700000" algn="tl" rotWithShape="0">
                    <a:schemeClr val="dk1">
                      <a:alpha val="40000"/>
                    </a:schemeClr>
                  </a:outerShdw>
                </a:effectLst>
                <a:latin typeface="Century Gothic"/>
                <a:ea typeface="Calibri Light"/>
                <a:cs typeface="Calibri"/>
              </a:rPr>
              <a:t>Ley de General de Transparencia y Acceso a la Información Pública</a:t>
            </a:r>
            <a:endParaRPr lang="es-MX" sz="1000">
              <a:ln w="0"/>
              <a:effectLst>
                <a:outerShdw blurRad="38100" dist="19050" dir="2700000" algn="tl" rotWithShape="0">
                  <a:prstClr val="black">
                    <a:alpha val="40000"/>
                  </a:prstClr>
                </a:outerShdw>
              </a:effectLst>
              <a:latin typeface="Century Gothic"/>
              <a:ea typeface="Calibri Light"/>
              <a:cs typeface="Calibri"/>
            </a:endParaRPr>
          </a:p>
        </p:txBody>
      </p:sp>
      <p:sp>
        <p:nvSpPr>
          <p:cNvPr id="51" name="Rectángulo 50">
            <a:extLst>
              <a:ext uri="{FF2B5EF4-FFF2-40B4-BE49-F238E27FC236}">
                <a16:creationId xmlns:a16="http://schemas.microsoft.com/office/drawing/2014/main" id="{202C31EA-D91B-9A01-8928-292D355EB60F}"/>
              </a:ext>
            </a:extLst>
          </p:cNvPr>
          <p:cNvSpPr/>
          <p:nvPr/>
        </p:nvSpPr>
        <p:spPr>
          <a:xfrm>
            <a:off x="2382483" y="3387185"/>
            <a:ext cx="2205551"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LGTAIP</a:t>
            </a:r>
            <a:endParaRPr lang="es-MX" sz="4800" b="1" noProof="0">
              <a:solidFill>
                <a:schemeClr val="bg1"/>
              </a:solidFill>
              <a:latin typeface="Nordique Inline"/>
              <a:ea typeface="Calibri Light"/>
              <a:cs typeface="Calibri"/>
            </a:endParaRPr>
          </a:p>
        </p:txBody>
      </p:sp>
      <p:sp>
        <p:nvSpPr>
          <p:cNvPr id="52" name="Rectángulo 51">
            <a:extLst>
              <a:ext uri="{FF2B5EF4-FFF2-40B4-BE49-F238E27FC236}">
                <a16:creationId xmlns:a16="http://schemas.microsoft.com/office/drawing/2014/main" id="{2C4C5953-645B-FE9C-DCBD-04E84330F78E}"/>
              </a:ext>
            </a:extLst>
          </p:cNvPr>
          <p:cNvSpPr/>
          <p:nvPr/>
        </p:nvSpPr>
        <p:spPr>
          <a:xfrm>
            <a:off x="5262911" y="3386133"/>
            <a:ext cx="5552320" cy="1058865"/>
          </a:xfrm>
          <a:prstGeom prst="rect">
            <a:avLst/>
          </a:prstGeom>
          <a:solidFill>
            <a:schemeClr val="bg2">
              <a:lumMod val="40000"/>
              <a:lumOff val="60000"/>
            </a:schemeClr>
          </a:solidFill>
          <a:ln>
            <a:solidFill>
              <a:schemeClr val="bg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3" name="Rectángulo 52">
            <a:extLst>
              <a:ext uri="{FF2B5EF4-FFF2-40B4-BE49-F238E27FC236}">
                <a16:creationId xmlns:a16="http://schemas.microsoft.com/office/drawing/2014/main" id="{A3869C51-D007-9EA5-F555-11298DCE8720}"/>
              </a:ext>
            </a:extLst>
          </p:cNvPr>
          <p:cNvSpPr/>
          <p:nvPr/>
        </p:nvSpPr>
        <p:spPr>
          <a:xfrm>
            <a:off x="5262911" y="4780736"/>
            <a:ext cx="5552320" cy="1058865"/>
          </a:xfrm>
          <a:prstGeom prst="rect">
            <a:avLst/>
          </a:prstGeom>
          <a:solidFill>
            <a:schemeClr val="bg2">
              <a:lumMod val="40000"/>
              <a:lumOff val="60000"/>
            </a:schemeClr>
          </a:solidFill>
          <a:ln>
            <a:solidFill>
              <a:schemeClr val="bg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9" name="Imagen 58">
            <a:extLst>
              <a:ext uri="{FF2B5EF4-FFF2-40B4-BE49-F238E27FC236}">
                <a16:creationId xmlns:a16="http://schemas.microsoft.com/office/drawing/2014/main" id="{9A34425A-6BA7-344E-DEF2-E5BE18A9CCBE}"/>
              </a:ext>
            </a:extLst>
          </p:cNvPr>
          <p:cNvPicPr>
            <a:picLocks noChangeAspect="1"/>
          </p:cNvPicPr>
          <p:nvPr/>
        </p:nvPicPr>
        <p:blipFill>
          <a:blip r:embed="rId4"/>
          <a:stretch>
            <a:fillRect/>
          </a:stretch>
        </p:blipFill>
        <p:spPr>
          <a:xfrm>
            <a:off x="1195388" y="5003141"/>
            <a:ext cx="657225" cy="704850"/>
          </a:xfrm>
          <a:prstGeom prst="rect">
            <a:avLst/>
          </a:prstGeom>
        </p:spPr>
      </p:pic>
      <p:pic>
        <p:nvPicPr>
          <p:cNvPr id="5" name="Imagen 4">
            <a:extLst>
              <a:ext uri="{FF2B5EF4-FFF2-40B4-BE49-F238E27FC236}">
                <a16:creationId xmlns:a16="http://schemas.microsoft.com/office/drawing/2014/main" id="{6424BA78-A383-7D1A-2A88-3C40245B0DC3}"/>
              </a:ext>
            </a:extLst>
          </p:cNvPr>
          <p:cNvPicPr>
            <a:picLocks noChangeAspect="1"/>
          </p:cNvPicPr>
          <p:nvPr/>
        </p:nvPicPr>
        <p:blipFill>
          <a:blip r:embed="rId5"/>
          <a:stretch>
            <a:fillRect/>
          </a:stretch>
        </p:blipFill>
        <p:spPr>
          <a:xfrm>
            <a:off x="1144438" y="3628126"/>
            <a:ext cx="773502" cy="636917"/>
          </a:xfrm>
          <a:prstGeom prst="rect">
            <a:avLst/>
          </a:prstGeom>
        </p:spPr>
      </p:pic>
      <p:sp>
        <p:nvSpPr>
          <p:cNvPr id="7" name="Rectángulo 6">
            <a:extLst>
              <a:ext uri="{FF2B5EF4-FFF2-40B4-BE49-F238E27FC236}">
                <a16:creationId xmlns:a16="http://schemas.microsoft.com/office/drawing/2014/main" id="{6323B342-601A-C71F-245A-F15836C7468A}"/>
              </a:ext>
            </a:extLst>
          </p:cNvPr>
          <p:cNvSpPr/>
          <p:nvPr/>
        </p:nvSpPr>
        <p:spPr>
          <a:xfrm>
            <a:off x="5575321" y="3630269"/>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
        <p:nvSpPr>
          <p:cNvPr id="9" name="Rectángulo 8">
            <a:extLst>
              <a:ext uri="{FF2B5EF4-FFF2-40B4-BE49-F238E27FC236}">
                <a16:creationId xmlns:a16="http://schemas.microsoft.com/office/drawing/2014/main" id="{C6513B05-5E8B-8B28-D813-EB98383D5453}"/>
              </a:ext>
            </a:extLst>
          </p:cNvPr>
          <p:cNvSpPr/>
          <p:nvPr/>
        </p:nvSpPr>
        <p:spPr>
          <a:xfrm>
            <a:off x="5575320" y="5053627"/>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
        <p:nvSpPr>
          <p:cNvPr id="3" name="Rectángulo 2">
            <a:extLst>
              <a:ext uri="{FF2B5EF4-FFF2-40B4-BE49-F238E27FC236}">
                <a16:creationId xmlns:a16="http://schemas.microsoft.com/office/drawing/2014/main" id="{5729C2F7-983D-A176-37CF-354D9A4C5E1D}"/>
              </a:ext>
            </a:extLst>
          </p:cNvPr>
          <p:cNvSpPr/>
          <p:nvPr/>
        </p:nvSpPr>
        <p:spPr>
          <a:xfrm>
            <a:off x="6912415" y="3615891"/>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
        <p:nvSpPr>
          <p:cNvPr id="10" name="Rectángulo 9">
            <a:extLst>
              <a:ext uri="{FF2B5EF4-FFF2-40B4-BE49-F238E27FC236}">
                <a16:creationId xmlns:a16="http://schemas.microsoft.com/office/drawing/2014/main" id="{09E9EC87-2970-C519-1240-B0B6563731D5}"/>
              </a:ext>
            </a:extLst>
          </p:cNvPr>
          <p:cNvSpPr/>
          <p:nvPr/>
        </p:nvSpPr>
        <p:spPr>
          <a:xfrm>
            <a:off x="6955546" y="5010494"/>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
        <p:nvSpPr>
          <p:cNvPr id="6" name="Rectángulo 5">
            <a:extLst>
              <a:ext uri="{FF2B5EF4-FFF2-40B4-BE49-F238E27FC236}">
                <a16:creationId xmlns:a16="http://schemas.microsoft.com/office/drawing/2014/main" id="{FEC13109-2358-7CC5-C64F-A79DA569C6E3}"/>
              </a:ext>
            </a:extLst>
          </p:cNvPr>
          <p:cNvSpPr/>
          <p:nvPr/>
        </p:nvSpPr>
        <p:spPr>
          <a:xfrm>
            <a:off x="8163245" y="3615890"/>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
        <p:nvSpPr>
          <p:cNvPr id="15" name="Rectángulo 14">
            <a:extLst>
              <a:ext uri="{FF2B5EF4-FFF2-40B4-BE49-F238E27FC236}">
                <a16:creationId xmlns:a16="http://schemas.microsoft.com/office/drawing/2014/main" id="{D60A6026-171B-F6EF-4672-47B1F0AFAE36}"/>
              </a:ext>
            </a:extLst>
          </p:cNvPr>
          <p:cNvSpPr/>
          <p:nvPr/>
        </p:nvSpPr>
        <p:spPr>
          <a:xfrm>
            <a:off x="8235132" y="5010495"/>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
        <p:nvSpPr>
          <p:cNvPr id="11" name="CuadroTexto 10">
            <a:extLst>
              <a:ext uri="{FF2B5EF4-FFF2-40B4-BE49-F238E27FC236}">
                <a16:creationId xmlns:a16="http://schemas.microsoft.com/office/drawing/2014/main" id="{11FD6EA7-576F-18E9-C861-E70E7F253214}"/>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
        <p:nvSpPr>
          <p:cNvPr id="18" name="Rectángulo 17">
            <a:extLst>
              <a:ext uri="{FF2B5EF4-FFF2-40B4-BE49-F238E27FC236}">
                <a16:creationId xmlns:a16="http://schemas.microsoft.com/office/drawing/2014/main" id="{9F4648D9-CDDE-E91F-B1F6-61E7A278B240}"/>
              </a:ext>
            </a:extLst>
          </p:cNvPr>
          <p:cNvSpPr/>
          <p:nvPr/>
        </p:nvSpPr>
        <p:spPr>
          <a:xfrm>
            <a:off x="9414075" y="3615889"/>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
        <p:nvSpPr>
          <p:cNvPr id="20" name="Rectángulo 19">
            <a:extLst>
              <a:ext uri="{FF2B5EF4-FFF2-40B4-BE49-F238E27FC236}">
                <a16:creationId xmlns:a16="http://schemas.microsoft.com/office/drawing/2014/main" id="{17F1239F-92B7-774C-846B-68CD411015E9}"/>
              </a:ext>
            </a:extLst>
          </p:cNvPr>
          <p:cNvSpPr/>
          <p:nvPr/>
        </p:nvSpPr>
        <p:spPr>
          <a:xfrm>
            <a:off x="9485961" y="4967360"/>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Tree>
    <p:extLst>
      <p:ext uri="{BB962C8B-B14F-4D97-AF65-F5344CB8AC3E}">
        <p14:creationId xmlns:p14="http://schemas.microsoft.com/office/powerpoint/2010/main" val="108276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uadroTexto 45">
            <a:extLst>
              <a:ext uri="{FF2B5EF4-FFF2-40B4-BE49-F238E27FC236}">
                <a16:creationId xmlns:a16="http://schemas.microsoft.com/office/drawing/2014/main" id="{D31C5A5A-EF56-5FE3-3809-DA22965A651F}"/>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MX" noProof="0"/>
          </a:p>
        </p:txBody>
      </p:sp>
      <p:sp>
        <p:nvSpPr>
          <p:cNvPr id="48" name="CuadroTexto 47">
            <a:extLst>
              <a:ext uri="{FF2B5EF4-FFF2-40B4-BE49-F238E27FC236}">
                <a16:creationId xmlns:a16="http://schemas.microsoft.com/office/drawing/2014/main" id="{7F94CD8B-1809-1656-5D75-1675395410FB}"/>
              </a:ext>
            </a:extLst>
          </p:cNvPr>
          <p:cNvSpPr txBox="1"/>
          <p:nvPr/>
        </p:nvSpPr>
        <p:spPr>
          <a:xfrm>
            <a:off x="5026830" y="1623717"/>
            <a:ext cx="2418512" cy="646331"/>
          </a:xfrm>
          <a:prstGeom prst="rect">
            <a:avLst/>
          </a:prstGeom>
          <a:solidFill>
            <a:schemeClr val="bg1"/>
          </a:solidFill>
        </p:spPr>
        <p:txBody>
          <a:bodyPr wrap="square" rtlCol="0">
            <a:spAutoFit/>
          </a:bodyPr>
          <a:lstStyle/>
          <a:p>
            <a:r>
              <a:rPr lang="es-MX" noProof="0">
                <a:solidFill>
                  <a:schemeClr val="bg1"/>
                </a:solidFill>
              </a:rPr>
              <a:t>Dg</a:t>
            </a:r>
          </a:p>
          <a:p>
            <a:endParaRPr lang="es-MX" noProof="0"/>
          </a:p>
        </p:txBody>
      </p:sp>
      <p:grpSp>
        <p:nvGrpSpPr>
          <p:cNvPr id="18" name="Grupo 17">
            <a:extLst>
              <a:ext uri="{FF2B5EF4-FFF2-40B4-BE49-F238E27FC236}">
                <a16:creationId xmlns:a16="http://schemas.microsoft.com/office/drawing/2014/main" id="{ECBD5E98-BF76-B20C-860A-E1E7B6A33EA4}"/>
              </a:ext>
            </a:extLst>
          </p:cNvPr>
          <p:cNvGrpSpPr/>
          <p:nvPr/>
        </p:nvGrpSpPr>
        <p:grpSpPr>
          <a:xfrm>
            <a:off x="346289" y="284341"/>
            <a:ext cx="11565257" cy="813283"/>
            <a:chOff x="346289" y="284341"/>
            <a:chExt cx="11565257" cy="813283"/>
          </a:xfrm>
        </p:grpSpPr>
        <p:sp>
          <p:nvSpPr>
            <p:cNvPr id="12" name="Google Shape;364;p19">
              <a:extLst>
                <a:ext uri="{FF2B5EF4-FFF2-40B4-BE49-F238E27FC236}">
                  <a16:creationId xmlns:a16="http://schemas.microsoft.com/office/drawing/2014/main" id="{FC69AA6C-3725-D474-3DB3-0A3BD2000902}"/>
                </a:ext>
              </a:extLst>
            </p:cNvPr>
            <p:cNvSpPr txBox="1"/>
            <p:nvPr/>
          </p:nvSpPr>
          <p:spPr>
            <a:xfrm>
              <a:off x="6095320" y="315700"/>
              <a:ext cx="5548003"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Ratificación del Acta de la Sesión Anterior</a:t>
              </a:r>
            </a:p>
          </p:txBody>
        </p:sp>
        <p:grpSp>
          <p:nvGrpSpPr>
            <p:cNvPr id="4" name="Grupo 3">
              <a:extLst>
                <a:ext uri="{FF2B5EF4-FFF2-40B4-BE49-F238E27FC236}">
                  <a16:creationId xmlns:a16="http://schemas.microsoft.com/office/drawing/2014/main" id="{EED813B4-26DE-D749-CB9C-67C926513F4C}"/>
                </a:ext>
              </a:extLst>
            </p:cNvPr>
            <p:cNvGrpSpPr/>
            <p:nvPr/>
          </p:nvGrpSpPr>
          <p:grpSpPr>
            <a:xfrm>
              <a:off x="346289" y="284341"/>
              <a:ext cx="11565257" cy="813283"/>
              <a:chOff x="346289" y="284341"/>
              <a:chExt cx="11565257" cy="813283"/>
            </a:xfrm>
          </p:grpSpPr>
          <p:cxnSp>
            <p:nvCxnSpPr>
              <p:cNvPr id="6" name="Conector recto 5">
                <a:extLst>
                  <a:ext uri="{FF2B5EF4-FFF2-40B4-BE49-F238E27FC236}">
                    <a16:creationId xmlns:a16="http://schemas.microsoft.com/office/drawing/2014/main" id="{2D3202A6-2AF5-932C-964D-E4341C698935}"/>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4277D336-278E-EC3B-80E1-49B11F70BEEF}"/>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6C801EB7-661A-01FD-D434-AB387CA54F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748" y="156144"/>
            <a:ext cx="1803213" cy="821160"/>
          </a:xfrm>
          <a:prstGeom prst="rect">
            <a:avLst/>
          </a:prstGeom>
        </p:spPr>
      </p:pic>
      <p:sp>
        <p:nvSpPr>
          <p:cNvPr id="2" name="CuadroTexto 1">
            <a:extLst>
              <a:ext uri="{FF2B5EF4-FFF2-40B4-BE49-F238E27FC236}">
                <a16:creationId xmlns:a16="http://schemas.microsoft.com/office/drawing/2014/main" id="{9BE0512F-BD1E-D5DD-35C7-F9F0BE24502F}"/>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pic>
        <p:nvPicPr>
          <p:cNvPr id="7" name="Imagen 6">
            <a:extLst>
              <a:ext uri="{FF2B5EF4-FFF2-40B4-BE49-F238E27FC236}">
                <a16:creationId xmlns:a16="http://schemas.microsoft.com/office/drawing/2014/main" id="{C70111EE-B469-9FAF-347A-EEF2DB29EB62}"/>
              </a:ext>
            </a:extLst>
          </p:cNvPr>
          <p:cNvPicPr>
            <a:picLocks noChangeAspect="1"/>
          </p:cNvPicPr>
          <p:nvPr/>
        </p:nvPicPr>
        <p:blipFill>
          <a:blip r:embed="rId5"/>
          <a:stretch>
            <a:fillRect/>
          </a:stretch>
        </p:blipFill>
        <p:spPr>
          <a:xfrm>
            <a:off x="3887999" y="1097624"/>
            <a:ext cx="4414641" cy="5548621"/>
          </a:xfrm>
          <a:prstGeom prst="rect">
            <a:avLst/>
          </a:prstGeom>
        </p:spPr>
      </p:pic>
    </p:spTree>
    <p:extLst>
      <p:ext uri="{BB962C8B-B14F-4D97-AF65-F5344CB8AC3E}">
        <p14:creationId xmlns:p14="http://schemas.microsoft.com/office/powerpoint/2010/main" val="30009615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C9F22A-5605-BE63-7C51-B405C3C7736A}"/>
            </a:ext>
          </a:extLst>
        </p:cNvPr>
        <p:cNvGrpSpPr/>
        <p:nvPr/>
      </p:nvGrpSpPr>
      <p:grpSpPr>
        <a:xfrm>
          <a:off x="0" y="0"/>
          <a:ext cx="0" cy="0"/>
          <a:chOff x="0" y="0"/>
          <a:chExt cx="0" cy="0"/>
        </a:xfrm>
      </p:grpSpPr>
      <p:grpSp>
        <p:nvGrpSpPr>
          <p:cNvPr id="14" name="Grupo 13">
            <a:extLst>
              <a:ext uri="{FF2B5EF4-FFF2-40B4-BE49-F238E27FC236}">
                <a16:creationId xmlns:a16="http://schemas.microsoft.com/office/drawing/2014/main" id="{783960EC-858A-1C95-1D5C-0A956A979F0E}"/>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8BAA7876-8476-B1A8-DA55-54611A380FE3}"/>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6C76EE8F-63EE-E53B-8455-E5D3A5D683B7}"/>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pic>
        <p:nvPicPr>
          <p:cNvPr id="4" name="Imagen 3">
            <a:extLst>
              <a:ext uri="{FF2B5EF4-FFF2-40B4-BE49-F238E27FC236}">
                <a16:creationId xmlns:a16="http://schemas.microsoft.com/office/drawing/2014/main" id="{7EA05F9E-54A3-C273-4D45-63091511BD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11" name="CuadroTexto 10">
            <a:extLst>
              <a:ext uri="{FF2B5EF4-FFF2-40B4-BE49-F238E27FC236}">
                <a16:creationId xmlns:a16="http://schemas.microsoft.com/office/drawing/2014/main" id="{7FB06112-E97D-0E42-90C3-35E5A3AE96F1}"/>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
        <p:nvSpPr>
          <p:cNvPr id="21" name="Rectángulo 20">
            <a:extLst>
              <a:ext uri="{FF2B5EF4-FFF2-40B4-BE49-F238E27FC236}">
                <a16:creationId xmlns:a16="http://schemas.microsoft.com/office/drawing/2014/main" id="{BF591E60-E0A3-9239-4A6D-E63AA15AFA7A}"/>
              </a:ext>
            </a:extLst>
          </p:cNvPr>
          <p:cNvSpPr/>
          <p:nvPr/>
        </p:nvSpPr>
        <p:spPr>
          <a:xfrm>
            <a:off x="7031736" y="426803"/>
            <a:ext cx="4424609" cy="369332"/>
          </a:xfrm>
          <a:prstGeom prst="rect">
            <a:avLst/>
          </a:prstGeom>
        </p:spPr>
        <p:txBody>
          <a:bodyPr wrap="none">
            <a:spAutoFit/>
          </a:bodyPr>
          <a:lstStyle/>
          <a:p>
            <a:r>
              <a:rPr lang="es-MX" b="1">
                <a:latin typeface="Montserrat" panose="00000500000000000000" pitchFamily="2" charset="0"/>
                <a:cs typeface="Calibri" panose="020F0502020204030204" pitchFamily="34" charset="0"/>
              </a:rPr>
              <a:t>DECLARACIÓN PATRIMONIAL 2026</a:t>
            </a:r>
            <a:endParaRPr lang="es-ES" b="1">
              <a:latin typeface="Montserrat" panose="00000500000000000000" pitchFamily="2" charset="0"/>
              <a:cs typeface="Calibri" panose="020F0502020204030204" pitchFamily="34" charset="0"/>
            </a:endParaRPr>
          </a:p>
        </p:txBody>
      </p:sp>
      <p:pic>
        <p:nvPicPr>
          <p:cNvPr id="28" name="Imagen 27" descr="Secretaría de Infraestructura y Desarrollo Urbano - Acerca de">
            <a:extLst>
              <a:ext uri="{FF2B5EF4-FFF2-40B4-BE49-F238E27FC236}">
                <a16:creationId xmlns:a16="http://schemas.microsoft.com/office/drawing/2014/main" id="{A5FA4204-560A-D42F-52B9-B36CF402D0CB}"/>
              </a:ext>
            </a:extLst>
          </p:cNvPr>
          <p:cNvPicPr>
            <a:picLocks noChangeAspect="1"/>
          </p:cNvPicPr>
          <p:nvPr/>
        </p:nvPicPr>
        <p:blipFill rotWithShape="1">
          <a:blip r:embed="rId4"/>
          <a:srcRect l="8333" t="21033" r="8333" b="63100"/>
          <a:stretch/>
        </p:blipFill>
        <p:spPr>
          <a:xfrm>
            <a:off x="3907794" y="1224105"/>
            <a:ext cx="4356091" cy="1042615"/>
          </a:xfrm>
          <a:prstGeom prst="rect">
            <a:avLst/>
          </a:prstGeom>
        </p:spPr>
      </p:pic>
      <p:pic>
        <p:nvPicPr>
          <p:cNvPr id="40" name="Imagen 39" descr="Capitan del equipo - Iconos gratis de personas">
            <a:extLst>
              <a:ext uri="{FF2B5EF4-FFF2-40B4-BE49-F238E27FC236}">
                <a16:creationId xmlns:a16="http://schemas.microsoft.com/office/drawing/2014/main" id="{B46F56CE-6ABE-D0B8-7464-39CF095E4691}"/>
              </a:ext>
            </a:extLst>
          </p:cNvPr>
          <p:cNvPicPr>
            <a:picLocks noChangeAspect="1"/>
          </p:cNvPicPr>
          <p:nvPr/>
        </p:nvPicPr>
        <p:blipFill>
          <a:blip r:embed="rId5"/>
          <a:stretch>
            <a:fillRect/>
          </a:stretch>
        </p:blipFill>
        <p:spPr>
          <a:xfrm>
            <a:off x="523240" y="2364232"/>
            <a:ext cx="2641600" cy="2743200"/>
          </a:xfrm>
          <a:prstGeom prst="rect">
            <a:avLst/>
          </a:prstGeom>
        </p:spPr>
      </p:pic>
      <p:sp>
        <p:nvSpPr>
          <p:cNvPr id="44" name="Rectángulo 43">
            <a:extLst>
              <a:ext uri="{FF2B5EF4-FFF2-40B4-BE49-F238E27FC236}">
                <a16:creationId xmlns:a16="http://schemas.microsoft.com/office/drawing/2014/main" id="{1A70952E-0D9E-2E9D-3429-303E5CD1BCC0}"/>
              </a:ext>
            </a:extLst>
          </p:cNvPr>
          <p:cNvSpPr/>
          <p:nvPr/>
        </p:nvSpPr>
        <p:spPr>
          <a:xfrm>
            <a:off x="998592" y="5110133"/>
            <a:ext cx="1867485" cy="1200329"/>
          </a:xfrm>
          <a:prstGeom prst="rect">
            <a:avLst/>
          </a:prstGeom>
        </p:spPr>
        <p:txBody>
          <a:bodyPr wrap="square" lIns="91440" tIns="45720" rIns="91440" bIns="45720" anchor="t">
            <a:spAutoFit/>
          </a:bodyPr>
          <a:lstStyle/>
          <a:p>
            <a:r>
              <a:rPr lang="es-MX" sz="7200" b="1">
                <a:solidFill>
                  <a:srgbClr val="EE6D49"/>
                </a:solidFill>
                <a:latin typeface="Montserrat" panose="00000500000000000000" pitchFamily="2" charset="0"/>
                <a:cs typeface="Calibri" panose="020F0502020204030204" pitchFamily="34" charset="0"/>
              </a:rPr>
              <a:t>105</a:t>
            </a:r>
          </a:p>
        </p:txBody>
      </p:sp>
      <p:sp>
        <p:nvSpPr>
          <p:cNvPr id="47" name="Rectángulo 46">
            <a:extLst>
              <a:ext uri="{FF2B5EF4-FFF2-40B4-BE49-F238E27FC236}">
                <a16:creationId xmlns:a16="http://schemas.microsoft.com/office/drawing/2014/main" id="{094A7B88-6CCA-CA33-2D8D-1687F1527355}"/>
              </a:ext>
            </a:extLst>
          </p:cNvPr>
          <p:cNvSpPr/>
          <p:nvPr/>
        </p:nvSpPr>
        <p:spPr>
          <a:xfrm>
            <a:off x="1167766" y="4906933"/>
            <a:ext cx="1287532" cy="400110"/>
          </a:xfrm>
          <a:prstGeom prst="rect">
            <a:avLst/>
          </a:prstGeom>
        </p:spPr>
        <p:txBody>
          <a:bodyPr wrap="square" lIns="91440" tIns="45720" rIns="91440" bIns="45720" anchor="t">
            <a:spAutoFit/>
          </a:bodyPr>
          <a:lstStyle/>
          <a:p>
            <a:r>
              <a:rPr lang="es-MX" sz="2000" b="1">
                <a:latin typeface="Montserrat"/>
                <a:cs typeface="Calibri"/>
              </a:rPr>
              <a:t>Plantilla</a:t>
            </a:r>
            <a:endParaRPr lang="es-ES" sz="2000" b="1">
              <a:latin typeface="Montserrat" panose="00000500000000000000" pitchFamily="2" charset="0"/>
              <a:cs typeface="Calibri" panose="020F0502020204030204" pitchFamily="34" charset="0"/>
            </a:endParaRPr>
          </a:p>
        </p:txBody>
      </p:sp>
      <p:pic>
        <p:nvPicPr>
          <p:cNvPr id="54" name="Imagen 53" descr="La Paradoja del Feedback, Inteligencia Emocional y el Liderazgo | Coaching  Ejecutivo">
            <a:extLst>
              <a:ext uri="{FF2B5EF4-FFF2-40B4-BE49-F238E27FC236}">
                <a16:creationId xmlns:a16="http://schemas.microsoft.com/office/drawing/2014/main" id="{8DA91EDA-1BAB-E7AA-5D3B-3DCEDDA5F275}"/>
              </a:ext>
            </a:extLst>
          </p:cNvPr>
          <p:cNvPicPr>
            <a:picLocks noChangeAspect="1"/>
          </p:cNvPicPr>
          <p:nvPr/>
        </p:nvPicPr>
        <p:blipFill rotWithShape="1">
          <a:blip r:embed="rId6"/>
          <a:srcRect b="-465"/>
          <a:stretch/>
        </p:blipFill>
        <p:spPr>
          <a:xfrm>
            <a:off x="3634740" y="2824607"/>
            <a:ext cx="4902200" cy="2749581"/>
          </a:xfrm>
          <a:prstGeom prst="rect">
            <a:avLst/>
          </a:prstGeom>
        </p:spPr>
      </p:pic>
      <p:sp>
        <p:nvSpPr>
          <p:cNvPr id="55" name="Rectángulo 54">
            <a:extLst>
              <a:ext uri="{FF2B5EF4-FFF2-40B4-BE49-F238E27FC236}">
                <a16:creationId xmlns:a16="http://schemas.microsoft.com/office/drawing/2014/main" id="{50637333-37F5-A001-4DFE-6E427BD5E591}"/>
              </a:ext>
            </a:extLst>
          </p:cNvPr>
          <p:cNvSpPr/>
          <p:nvPr/>
        </p:nvSpPr>
        <p:spPr>
          <a:xfrm>
            <a:off x="4431666" y="3535333"/>
            <a:ext cx="814647" cy="707886"/>
          </a:xfrm>
          <a:prstGeom prst="rect">
            <a:avLst/>
          </a:prstGeom>
        </p:spPr>
        <p:txBody>
          <a:bodyPr wrap="square" lIns="91440" tIns="45720" rIns="91440" bIns="45720" anchor="t">
            <a:spAutoFit/>
          </a:bodyPr>
          <a:lstStyle/>
          <a:p>
            <a:r>
              <a:rPr lang="es-MX" sz="4000" b="1">
                <a:solidFill>
                  <a:srgbClr val="FFFFFF"/>
                </a:solidFill>
                <a:latin typeface="Montserrat"/>
                <a:cs typeface="Calibri"/>
              </a:rPr>
              <a:t>35</a:t>
            </a:r>
            <a:endParaRPr lang="es-ES" sz="4000" b="1">
              <a:solidFill>
                <a:srgbClr val="FFFFFF"/>
              </a:solidFill>
              <a:latin typeface="Montserrat" panose="00000500000000000000" pitchFamily="2" charset="0"/>
              <a:cs typeface="Calibri" panose="020F0502020204030204" pitchFamily="34" charset="0"/>
            </a:endParaRPr>
          </a:p>
        </p:txBody>
      </p:sp>
      <p:sp>
        <p:nvSpPr>
          <p:cNvPr id="56" name="Rectángulo 55">
            <a:extLst>
              <a:ext uri="{FF2B5EF4-FFF2-40B4-BE49-F238E27FC236}">
                <a16:creationId xmlns:a16="http://schemas.microsoft.com/office/drawing/2014/main" id="{0E4006C0-E30A-FD57-00EE-3478E4F890A1}"/>
              </a:ext>
            </a:extLst>
          </p:cNvPr>
          <p:cNvSpPr/>
          <p:nvPr/>
        </p:nvSpPr>
        <p:spPr>
          <a:xfrm>
            <a:off x="6882766" y="3636933"/>
            <a:ext cx="864339" cy="707886"/>
          </a:xfrm>
          <a:prstGeom prst="rect">
            <a:avLst/>
          </a:prstGeom>
        </p:spPr>
        <p:txBody>
          <a:bodyPr wrap="square" lIns="91440" tIns="45720" rIns="91440" bIns="45720" anchor="t">
            <a:spAutoFit/>
          </a:bodyPr>
          <a:lstStyle/>
          <a:p>
            <a:r>
              <a:rPr lang="es-MX" sz="4000" b="1">
                <a:solidFill>
                  <a:srgbClr val="FFFFFF"/>
                </a:solidFill>
                <a:latin typeface="Montserrat"/>
                <a:cs typeface="Calibri"/>
              </a:rPr>
              <a:t>70</a:t>
            </a:r>
            <a:endParaRPr lang="es-ES" sz="4000" b="1">
              <a:solidFill>
                <a:srgbClr val="FFFFFF"/>
              </a:solidFill>
              <a:latin typeface="Montserrat" panose="00000500000000000000" pitchFamily="2" charset="0"/>
              <a:cs typeface="Calibri" panose="020F0502020204030204" pitchFamily="34" charset="0"/>
            </a:endParaRPr>
          </a:p>
        </p:txBody>
      </p:sp>
      <p:sp>
        <p:nvSpPr>
          <p:cNvPr id="57" name="Rectángulo 56">
            <a:extLst>
              <a:ext uri="{FF2B5EF4-FFF2-40B4-BE49-F238E27FC236}">
                <a16:creationId xmlns:a16="http://schemas.microsoft.com/office/drawing/2014/main" id="{E251C449-F1A9-6A96-26A8-5D4F66B64837}"/>
              </a:ext>
            </a:extLst>
          </p:cNvPr>
          <p:cNvSpPr/>
          <p:nvPr/>
        </p:nvSpPr>
        <p:spPr>
          <a:xfrm>
            <a:off x="4228466" y="4056033"/>
            <a:ext cx="1183337" cy="276999"/>
          </a:xfrm>
          <a:prstGeom prst="rect">
            <a:avLst/>
          </a:prstGeom>
        </p:spPr>
        <p:txBody>
          <a:bodyPr wrap="square" lIns="91440" tIns="45720" rIns="91440" bIns="45720" anchor="t">
            <a:spAutoFit/>
          </a:bodyPr>
          <a:lstStyle/>
          <a:p>
            <a:r>
              <a:rPr lang="es-MX" sz="1200" b="1">
                <a:solidFill>
                  <a:srgbClr val="FFFFFF"/>
                </a:solidFill>
                <a:latin typeface="Montserrat"/>
                <a:cs typeface="Calibri"/>
              </a:rPr>
              <a:t>presentadas</a:t>
            </a:r>
            <a:endParaRPr lang="es-ES" sz="1200" b="1">
              <a:solidFill>
                <a:srgbClr val="FFFFFF"/>
              </a:solidFill>
              <a:latin typeface="Montserrat" panose="00000500000000000000" pitchFamily="2" charset="0"/>
              <a:cs typeface="Calibri" panose="020F0502020204030204" pitchFamily="34" charset="0"/>
            </a:endParaRPr>
          </a:p>
        </p:txBody>
      </p:sp>
      <p:sp>
        <p:nvSpPr>
          <p:cNvPr id="58" name="Rectángulo 57">
            <a:extLst>
              <a:ext uri="{FF2B5EF4-FFF2-40B4-BE49-F238E27FC236}">
                <a16:creationId xmlns:a16="http://schemas.microsoft.com/office/drawing/2014/main" id="{65F501A2-115B-F92E-2C3B-BE6B156038BD}"/>
              </a:ext>
            </a:extLst>
          </p:cNvPr>
          <p:cNvSpPr/>
          <p:nvPr/>
        </p:nvSpPr>
        <p:spPr>
          <a:xfrm>
            <a:off x="6806566" y="3509933"/>
            <a:ext cx="1096775" cy="276999"/>
          </a:xfrm>
          <a:prstGeom prst="rect">
            <a:avLst/>
          </a:prstGeom>
        </p:spPr>
        <p:txBody>
          <a:bodyPr wrap="square" lIns="91440" tIns="45720" rIns="91440" bIns="45720" anchor="t">
            <a:spAutoFit/>
          </a:bodyPr>
          <a:lstStyle/>
          <a:p>
            <a:r>
              <a:rPr lang="es-MX" sz="1200" b="1">
                <a:solidFill>
                  <a:srgbClr val="FFFFFF"/>
                </a:solidFill>
                <a:latin typeface="Montserrat"/>
                <a:cs typeface="Calibri"/>
              </a:rPr>
              <a:t>pendientes</a:t>
            </a:r>
            <a:endParaRPr lang="es-ES"/>
          </a:p>
        </p:txBody>
      </p:sp>
      <p:pic>
        <p:nvPicPr>
          <p:cNvPr id="60" name="Imagen 59" descr="Flecha Naranja Pegatina PNG transparente - StickPNG">
            <a:extLst>
              <a:ext uri="{FF2B5EF4-FFF2-40B4-BE49-F238E27FC236}">
                <a16:creationId xmlns:a16="http://schemas.microsoft.com/office/drawing/2014/main" id="{52470B32-65A3-7305-F461-FAB20B0C4CB5}"/>
              </a:ext>
            </a:extLst>
          </p:cNvPr>
          <p:cNvPicPr>
            <a:picLocks noChangeAspect="1"/>
          </p:cNvPicPr>
          <p:nvPr/>
        </p:nvPicPr>
        <p:blipFill>
          <a:blip r:embed="rId7"/>
          <a:stretch>
            <a:fillRect/>
          </a:stretch>
        </p:blipFill>
        <p:spPr>
          <a:xfrm rot="16080000">
            <a:off x="7781641" y="2810960"/>
            <a:ext cx="4424329" cy="2206383"/>
          </a:xfrm>
          <a:prstGeom prst="rect">
            <a:avLst/>
          </a:prstGeom>
        </p:spPr>
      </p:pic>
      <p:sp>
        <p:nvSpPr>
          <p:cNvPr id="61" name="Rectángulo 60">
            <a:extLst>
              <a:ext uri="{FF2B5EF4-FFF2-40B4-BE49-F238E27FC236}">
                <a16:creationId xmlns:a16="http://schemas.microsoft.com/office/drawing/2014/main" id="{6192673C-3769-A16A-0D7B-8EC740411DF7}"/>
              </a:ext>
            </a:extLst>
          </p:cNvPr>
          <p:cNvSpPr/>
          <p:nvPr/>
        </p:nvSpPr>
        <p:spPr>
          <a:xfrm rot="-120000">
            <a:off x="9212669" y="2462412"/>
            <a:ext cx="1481496" cy="492443"/>
          </a:xfrm>
          <a:prstGeom prst="rect">
            <a:avLst/>
          </a:prstGeom>
        </p:spPr>
        <p:txBody>
          <a:bodyPr wrap="square" lIns="91440" tIns="45720" rIns="91440" bIns="45720" anchor="t">
            <a:spAutoFit/>
          </a:bodyPr>
          <a:lstStyle/>
          <a:p>
            <a:r>
              <a:rPr lang="es-MX" sz="2600" b="1">
                <a:solidFill>
                  <a:srgbClr val="FFFFFF"/>
                </a:solidFill>
                <a:latin typeface="Montserrat"/>
                <a:cs typeface="Calibri"/>
              </a:rPr>
              <a:t>Avance</a:t>
            </a:r>
          </a:p>
        </p:txBody>
      </p:sp>
      <p:sp>
        <p:nvSpPr>
          <p:cNvPr id="62" name="Rectángulo 61">
            <a:extLst>
              <a:ext uri="{FF2B5EF4-FFF2-40B4-BE49-F238E27FC236}">
                <a16:creationId xmlns:a16="http://schemas.microsoft.com/office/drawing/2014/main" id="{748BB5DC-DEBE-C61B-F8C4-F152D3F91231}"/>
              </a:ext>
            </a:extLst>
          </p:cNvPr>
          <p:cNvSpPr/>
          <p:nvPr/>
        </p:nvSpPr>
        <p:spPr>
          <a:xfrm rot="16200000">
            <a:off x="8155965" y="3208112"/>
            <a:ext cx="3580151" cy="861774"/>
          </a:xfrm>
          <a:prstGeom prst="rect">
            <a:avLst/>
          </a:prstGeom>
          <a:noFill/>
        </p:spPr>
        <p:txBody>
          <a:bodyPr wrap="square" lIns="91440" tIns="45720" rIns="91440" bIns="45720" anchor="t">
            <a:spAutoFit/>
          </a:bodyPr>
          <a:lstStyle/>
          <a:p>
            <a:r>
              <a:rPr lang="es-MX" sz="5000" b="1">
                <a:solidFill>
                  <a:srgbClr val="FFFFFF"/>
                </a:solidFill>
                <a:latin typeface="Montserrat"/>
                <a:cs typeface="Calibri"/>
              </a:rPr>
              <a:t>33.33%</a:t>
            </a:r>
            <a:endParaRPr lang="es-ES" sz="5000" b="1">
              <a:solidFill>
                <a:srgbClr val="FFFFFF"/>
              </a:solidFill>
              <a:latin typeface="Montserrat" panose="00000500000000000000" pitchFamily="2" charset="0"/>
              <a:cs typeface="Calibri" panose="020F0502020204030204" pitchFamily="34" charset="0"/>
            </a:endParaRPr>
          </a:p>
        </p:txBody>
      </p:sp>
    </p:spTree>
    <p:extLst>
      <p:ext uri="{BB962C8B-B14F-4D97-AF65-F5344CB8AC3E}">
        <p14:creationId xmlns:p14="http://schemas.microsoft.com/office/powerpoint/2010/main" val="32219581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6F413D-3A1B-C3C8-DA67-F815975084F5}"/>
            </a:ext>
          </a:extLst>
        </p:cNvPr>
        <p:cNvGrpSpPr/>
        <p:nvPr/>
      </p:nvGrpSpPr>
      <p:grpSpPr>
        <a:xfrm>
          <a:off x="0" y="0"/>
          <a:ext cx="0" cy="0"/>
          <a:chOff x="0" y="0"/>
          <a:chExt cx="0" cy="0"/>
        </a:xfrm>
      </p:grpSpPr>
      <p:sp>
        <p:nvSpPr>
          <p:cNvPr id="4" name="Rectángulo 3">
            <a:extLst>
              <a:ext uri="{FF2B5EF4-FFF2-40B4-BE49-F238E27FC236}">
                <a16:creationId xmlns:a16="http://schemas.microsoft.com/office/drawing/2014/main" id="{D40EE7E9-E399-96C2-7A6F-A51D38144EA8}"/>
              </a:ext>
            </a:extLst>
          </p:cNvPr>
          <p:cNvSpPr/>
          <p:nvPr/>
        </p:nvSpPr>
        <p:spPr>
          <a:xfrm>
            <a:off x="0" y="0"/>
            <a:ext cx="12192000" cy="3083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 name="Grupo 1">
            <a:extLst>
              <a:ext uri="{FF2B5EF4-FFF2-40B4-BE49-F238E27FC236}">
                <a16:creationId xmlns:a16="http://schemas.microsoft.com/office/drawing/2014/main" id="{30E651A6-28B7-DC1D-C1E7-D0545B86D566}"/>
              </a:ext>
            </a:extLst>
          </p:cNvPr>
          <p:cNvGrpSpPr/>
          <p:nvPr/>
        </p:nvGrpSpPr>
        <p:grpSpPr>
          <a:xfrm>
            <a:off x="584591" y="253833"/>
            <a:ext cx="10919837" cy="843793"/>
            <a:chOff x="584591" y="253833"/>
            <a:chExt cx="10919837" cy="843793"/>
          </a:xfrm>
        </p:grpSpPr>
        <p:sp>
          <p:nvSpPr>
            <p:cNvPr id="10" name="Google Shape;364;p19">
              <a:extLst>
                <a:ext uri="{FF2B5EF4-FFF2-40B4-BE49-F238E27FC236}">
                  <a16:creationId xmlns:a16="http://schemas.microsoft.com/office/drawing/2014/main" id="{4A03B2C3-4E9A-0980-1FEA-BB85BD2FE0BE}"/>
                </a:ext>
              </a:extLst>
            </p:cNvPr>
            <p:cNvSpPr txBox="1"/>
            <p:nvPr/>
          </p:nvSpPr>
          <p:spPr>
            <a:xfrm>
              <a:off x="584591" y="253833"/>
              <a:ext cx="4109085" cy="559227"/>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ES" sz="2400" b="1">
                  <a:solidFill>
                    <a:schemeClr val="tx1">
                      <a:lumMod val="75000"/>
                      <a:lumOff val="25000"/>
                    </a:schemeClr>
                  </a:solidFill>
                  <a:ea typeface="Fira Sans"/>
                  <a:cs typeface="Fira Sans"/>
                  <a:sym typeface="Fira Sans"/>
                </a:rPr>
                <a:t>Desahogo de Temas</a:t>
              </a:r>
            </a:p>
          </p:txBody>
        </p: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1999222C-D2F3-BC7A-59B8-E55E9F11EF4A}"/>
                </a:ext>
              </a:extLst>
            </p:cNvPr>
            <p:cNvPicPr preferRelativeResize="0"/>
            <p:nvPr/>
          </p:nvPicPr>
          <p:blipFill rotWithShape="1">
            <a:blip r:embed="rId2">
              <a:alphaModFix/>
            </a:blip>
            <a:srcRect b="89169"/>
            <a:stretch/>
          </p:blipFill>
          <p:spPr>
            <a:xfrm flipV="1">
              <a:off x="697422" y="1051907"/>
              <a:ext cx="10807006" cy="45719"/>
            </a:xfrm>
            <a:prstGeom prst="rect">
              <a:avLst/>
            </a:prstGeom>
            <a:noFill/>
            <a:ln>
              <a:noFill/>
            </a:ln>
          </p:spPr>
        </p:pic>
      </p:grpSp>
      <p:grpSp>
        <p:nvGrpSpPr>
          <p:cNvPr id="27" name="Grupo 26">
            <a:extLst>
              <a:ext uri="{FF2B5EF4-FFF2-40B4-BE49-F238E27FC236}">
                <a16:creationId xmlns:a16="http://schemas.microsoft.com/office/drawing/2014/main" id="{78FDD462-E66D-DC5A-B8F0-1F2121E5B7B2}"/>
              </a:ext>
            </a:extLst>
          </p:cNvPr>
          <p:cNvGrpSpPr/>
          <p:nvPr/>
        </p:nvGrpSpPr>
        <p:grpSpPr>
          <a:xfrm>
            <a:off x="1898305" y="1588549"/>
            <a:ext cx="8724817" cy="3772211"/>
            <a:chOff x="1563291" y="2088190"/>
            <a:chExt cx="8724817" cy="3586735"/>
          </a:xfrm>
        </p:grpSpPr>
        <p:sp>
          <p:nvSpPr>
            <p:cNvPr id="28" name="TextBox 18">
              <a:extLst>
                <a:ext uri="{FF2B5EF4-FFF2-40B4-BE49-F238E27FC236}">
                  <a16:creationId xmlns:a16="http://schemas.microsoft.com/office/drawing/2014/main" id="{8EB81E98-C0F9-6DCA-909D-310269FA4531}"/>
                </a:ext>
              </a:extLst>
            </p:cNvPr>
            <p:cNvSpPr txBox="1"/>
            <p:nvPr/>
          </p:nvSpPr>
          <p:spPr>
            <a:xfrm>
              <a:off x="1563291" y="2599099"/>
              <a:ext cx="3034328" cy="65668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nSpc>
                  <a:spcPct val="80000"/>
                </a:lnSpc>
                <a:defRPr/>
              </a:pPr>
              <a:r>
                <a:rPr lang="en-US" sz="2400" b="1" kern="0">
                  <a:solidFill>
                    <a:srgbClr val="D66638"/>
                  </a:solidFill>
                  <a:latin typeface="LuloCleanW01-OneBold"/>
                </a:rPr>
                <a:t>4</a:t>
              </a:r>
              <a:r>
                <a:rPr kumimoji="0" lang="en-US" sz="2400" b="1" i="0" u="none" strike="noStrike" kern="0" cap="none" spc="0" normalizeH="0" baseline="0" noProof="0">
                  <a:ln>
                    <a:noFill/>
                  </a:ln>
                  <a:solidFill>
                    <a:srgbClr val="D66638"/>
                  </a:solidFill>
                  <a:effectLst/>
                  <a:uLnTx/>
                  <a:uFillTx/>
                  <a:latin typeface="LuloCleanW01-OneBold"/>
                </a:rPr>
                <a:t>. FISCALIZACIÓN Y               AUDITORÍA.</a:t>
              </a:r>
            </a:p>
          </p:txBody>
        </p:sp>
        <p:sp>
          <p:nvSpPr>
            <p:cNvPr id="29" name="TextBox 19">
              <a:extLst>
                <a:ext uri="{FF2B5EF4-FFF2-40B4-BE49-F238E27FC236}">
                  <a16:creationId xmlns:a16="http://schemas.microsoft.com/office/drawing/2014/main" id="{0350C633-A602-9383-A067-8DA06D3DCE9D}"/>
                </a:ext>
              </a:extLst>
            </p:cNvPr>
            <p:cNvSpPr txBox="1"/>
            <p:nvPr/>
          </p:nvSpPr>
          <p:spPr>
            <a:xfrm>
              <a:off x="1563291" y="3543482"/>
              <a:ext cx="3521593" cy="721854"/>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rPr>
                <a:t>Auditorías</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rPr>
                <a:t>Observaciones</a:t>
              </a:r>
            </a:p>
          </p:txBody>
        </p:sp>
        <p:sp>
          <p:nvSpPr>
            <p:cNvPr id="4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rgbClr val="D66638"/>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31"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9600" b="0" i="0" u="none" strike="noStrike" kern="0" cap="none" spc="0" normalizeH="0" baseline="0" noProof="0">
                  <a:ln>
                    <a:noFill/>
                  </a:ln>
                  <a:solidFill>
                    <a:schemeClr val="bg1"/>
                  </a:solidFill>
                  <a:effectLst/>
                  <a:uLnTx/>
                  <a:uFillTx/>
                </a:rPr>
                <a:t>4</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rgbClr val="D6663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pic>
        <p:nvPicPr>
          <p:cNvPr id="5" name="Imagen 4">
            <a:extLst>
              <a:ext uri="{FF2B5EF4-FFF2-40B4-BE49-F238E27FC236}">
                <a16:creationId xmlns:a16="http://schemas.microsoft.com/office/drawing/2014/main" id="{B3ECBF46-2985-1F33-D794-3F059783E2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4122" y="157994"/>
            <a:ext cx="1803213" cy="821160"/>
          </a:xfrm>
          <a:prstGeom prst="rect">
            <a:avLst/>
          </a:prstGeom>
        </p:spPr>
      </p:pic>
      <p:sp>
        <p:nvSpPr>
          <p:cNvPr id="3" name="CuadroTexto 2">
            <a:extLst>
              <a:ext uri="{FF2B5EF4-FFF2-40B4-BE49-F238E27FC236}">
                <a16:creationId xmlns:a16="http://schemas.microsoft.com/office/drawing/2014/main" id="{342D1095-CFE3-3B3B-FB0F-BC5EAF9F6909}"/>
              </a:ext>
            </a:extLst>
          </p:cNvPr>
          <p:cNvSpPr txBox="1"/>
          <p:nvPr/>
        </p:nvSpPr>
        <p:spPr>
          <a:xfrm>
            <a:off x="7563815" y="308344"/>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16027145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19F359D7-D44E-3FB1-4513-F6926430B4F5}"/>
              </a:ext>
            </a:extLst>
          </p:cNvPr>
          <p:cNvGrpSpPr/>
          <p:nvPr/>
        </p:nvGrpSpPr>
        <p:grpSpPr>
          <a:xfrm>
            <a:off x="346289" y="284341"/>
            <a:ext cx="11565257" cy="813283"/>
            <a:chOff x="346289" y="284341"/>
            <a:chExt cx="11565257" cy="813283"/>
          </a:xfrm>
        </p:grpSpPr>
        <p:sp>
          <p:nvSpPr>
            <p:cNvPr id="8" name="Google Shape;364;p19">
              <a:extLst>
                <a:ext uri="{FF2B5EF4-FFF2-40B4-BE49-F238E27FC236}">
                  <a16:creationId xmlns:a16="http://schemas.microsoft.com/office/drawing/2014/main" id="{2BAF657A-4A5F-DA41-1BBE-02F038F913EE}"/>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Auditorías y Observaciones</a:t>
              </a:r>
            </a:p>
          </p:txBody>
        </p:sp>
        <p:grpSp>
          <p:nvGrpSpPr>
            <p:cNvPr id="10" name="Grupo 9">
              <a:extLst>
                <a:ext uri="{FF2B5EF4-FFF2-40B4-BE49-F238E27FC236}">
                  <a16:creationId xmlns:a16="http://schemas.microsoft.com/office/drawing/2014/main" id="{48530424-923C-1005-C309-B4740E1D642F}"/>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373F4186-F1A9-2E32-842B-D318DBFABA4B}"/>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3583C48F-AD57-A267-49E0-E985492CCBFB}"/>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B67FDECB-2F85-781B-9F91-B34A603B5E79}"/>
              </a:ext>
            </a:extLst>
          </p:cNvPr>
          <p:cNvSpPr txBox="1"/>
          <p:nvPr/>
        </p:nvSpPr>
        <p:spPr>
          <a:xfrm>
            <a:off x="4093401" y="1168586"/>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Estatus de Observaciones</a:t>
            </a:r>
          </a:p>
        </p:txBody>
      </p:sp>
      <p:pic>
        <p:nvPicPr>
          <p:cNvPr id="4" name="Imagen 3">
            <a:extLst>
              <a:ext uri="{FF2B5EF4-FFF2-40B4-BE49-F238E27FC236}">
                <a16:creationId xmlns:a16="http://schemas.microsoft.com/office/drawing/2014/main" id="{8A7082BE-7261-31C7-8D9C-3D634A4033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graphicFrame>
        <p:nvGraphicFramePr>
          <p:cNvPr id="3" name="Tabla 2">
            <a:extLst>
              <a:ext uri="{FF2B5EF4-FFF2-40B4-BE49-F238E27FC236}">
                <a16:creationId xmlns:a16="http://schemas.microsoft.com/office/drawing/2014/main" id="{3CF9B2E4-AE87-0FBD-57D1-64540A247CE0}"/>
              </a:ext>
            </a:extLst>
          </p:cNvPr>
          <p:cNvGraphicFramePr>
            <a:graphicFrameLocks noGrp="1"/>
          </p:cNvGraphicFramePr>
          <p:nvPr/>
        </p:nvGraphicFramePr>
        <p:xfrm>
          <a:off x="2037673" y="2515645"/>
          <a:ext cx="8476770" cy="2282305"/>
        </p:xfrm>
        <a:graphic>
          <a:graphicData uri="http://schemas.openxmlformats.org/drawingml/2006/table">
            <a:tbl>
              <a:tblPr bandRow="1">
                <a:tableStyleId>{3B4B98B0-60AC-42C2-AFA5-B58CD77FA1E5}</a:tableStyleId>
              </a:tblPr>
              <a:tblGrid>
                <a:gridCol w="1544633">
                  <a:extLst>
                    <a:ext uri="{9D8B030D-6E8A-4147-A177-3AD203B41FA5}">
                      <a16:colId xmlns:a16="http://schemas.microsoft.com/office/drawing/2014/main" val="3453072677"/>
                    </a:ext>
                  </a:extLst>
                </a:gridCol>
                <a:gridCol w="1890913">
                  <a:extLst>
                    <a:ext uri="{9D8B030D-6E8A-4147-A177-3AD203B41FA5}">
                      <a16:colId xmlns:a16="http://schemas.microsoft.com/office/drawing/2014/main" val="3064937820"/>
                    </a:ext>
                  </a:extLst>
                </a:gridCol>
                <a:gridCol w="1469191">
                  <a:extLst>
                    <a:ext uri="{9D8B030D-6E8A-4147-A177-3AD203B41FA5}">
                      <a16:colId xmlns:a16="http://schemas.microsoft.com/office/drawing/2014/main" val="3968279530"/>
                    </a:ext>
                  </a:extLst>
                </a:gridCol>
                <a:gridCol w="3572033">
                  <a:extLst>
                    <a:ext uri="{9D8B030D-6E8A-4147-A177-3AD203B41FA5}">
                      <a16:colId xmlns:a16="http://schemas.microsoft.com/office/drawing/2014/main" val="3006947712"/>
                    </a:ext>
                  </a:extLst>
                </a:gridCol>
              </a:tblGrid>
              <a:tr h="368944">
                <a:tc>
                  <a:txBody>
                    <a:bodyPr/>
                    <a:lstStyle/>
                    <a:p>
                      <a:pPr algn="ctr" fontAlgn="ctr"/>
                      <a:r>
                        <a:rPr lang="es-MX" sz="1200" b="1" u="none" strike="noStrike" noProof="0">
                          <a:solidFill>
                            <a:schemeClr val="tx2"/>
                          </a:solidFill>
                          <a:effectLst/>
                        </a:rPr>
                        <a:t>Ejercicio fiscal</a:t>
                      </a:r>
                      <a:endParaRPr lang="es-MX" sz="1200" b="1" i="0" u="none" strike="noStrike" noProof="0">
                        <a:solidFill>
                          <a:schemeClr val="tx2"/>
                        </a:solidFill>
                        <a:effectLst/>
                        <a:latin typeface="+mn-lt"/>
                      </a:endParaRPr>
                    </a:p>
                  </a:txBody>
                  <a:tcPr marL="9525" marR="9525" marT="9525" anchor="ctr"/>
                </a:tc>
                <a:tc>
                  <a:txBody>
                    <a:bodyPr/>
                    <a:lstStyle/>
                    <a:p>
                      <a:pPr algn="ctr" fontAlgn="ctr"/>
                      <a:r>
                        <a:rPr lang="es-MX" sz="1200" b="1" u="none" strike="noStrike" noProof="0">
                          <a:solidFill>
                            <a:schemeClr val="tx2"/>
                          </a:solidFill>
                          <a:effectLst/>
                        </a:rPr>
                        <a:t>Ente Fiscalizador</a:t>
                      </a:r>
                      <a:endParaRPr lang="es-MX" sz="1200" b="1" noProof="0">
                        <a:solidFill>
                          <a:schemeClr val="tx2"/>
                        </a:solidFill>
                        <a:latin typeface="+mn-lt"/>
                      </a:endParaRPr>
                    </a:p>
                  </a:txBody>
                  <a:tcPr marL="9525" marR="9525" marT="9525" anchor="ctr"/>
                </a:tc>
                <a:tc>
                  <a:txBody>
                    <a:bodyPr/>
                    <a:lstStyle/>
                    <a:p>
                      <a:pPr algn="ctr" fontAlgn="ctr"/>
                      <a:r>
                        <a:rPr lang="es-MX" sz="1200" b="1" u="none" strike="noStrike" noProof="0">
                          <a:solidFill>
                            <a:schemeClr val="tx2"/>
                          </a:solidFill>
                          <a:effectLst/>
                        </a:rPr>
                        <a:t>Tipo de Auditoría</a:t>
                      </a:r>
                      <a:endParaRPr lang="es-MX" sz="1200" b="1" i="0" u="none" strike="noStrike" noProof="0">
                        <a:solidFill>
                          <a:schemeClr val="tx2"/>
                        </a:solidFill>
                        <a:effectLst/>
                        <a:latin typeface="+mn-lt"/>
                      </a:endParaRPr>
                    </a:p>
                  </a:txBody>
                  <a:tcPr marL="9525" marR="9525" marT="9525"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200" b="1" u="none" strike="noStrike" noProof="0">
                          <a:solidFill>
                            <a:schemeClr val="tx2"/>
                          </a:solidFill>
                          <a:effectLst/>
                        </a:rPr>
                        <a:t> Estatus</a:t>
                      </a:r>
                      <a:endParaRPr lang="es-MX" sz="1200" b="1" i="0" u="none" strike="noStrike" noProof="0">
                        <a:solidFill>
                          <a:schemeClr val="tx2"/>
                        </a:solidFill>
                        <a:effectLst/>
                        <a:latin typeface="+mn-lt"/>
                      </a:endParaRPr>
                    </a:p>
                  </a:txBody>
                  <a:tcPr marL="9525" marR="9525" marT="9525" anchor="ctr"/>
                </a:tc>
                <a:extLst>
                  <a:ext uri="{0D108BD9-81ED-4DB2-BD59-A6C34878D82A}">
                    <a16:rowId xmlns:a16="http://schemas.microsoft.com/office/drawing/2014/main" val="1601496969"/>
                  </a:ext>
                </a:extLst>
              </a:tr>
              <a:tr h="653339">
                <a:tc>
                  <a:txBody>
                    <a:bodyPr/>
                    <a:lstStyle/>
                    <a:p>
                      <a:pPr marL="0" algn="ctr" defTabSz="914400" rtl="0" eaLnBrk="1" fontAlgn="ctr" latinLnBrk="0" hangingPunct="1"/>
                      <a:r>
                        <a:rPr lang="es-MX" sz="1200" b="0" u="none" strike="noStrike" kern="1200" baseline="0" noProof="0">
                          <a:solidFill>
                            <a:schemeClr val="tx1"/>
                          </a:solidFill>
                          <a:effectLst/>
                        </a:rPr>
                        <a:t>2023</a:t>
                      </a:r>
                      <a:endParaRPr lang="es-MX" sz="1200" b="0" i="0" u="none" strike="noStrike" kern="1200" noProof="0">
                        <a:solidFill>
                          <a:schemeClr val="tx1"/>
                        </a:solidFill>
                        <a:effectLst/>
                        <a:latin typeface="+mn-lt"/>
                        <a:ea typeface="+mn-ea"/>
                        <a:cs typeface="+mn-cs"/>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chemeClr val="tx1"/>
                          </a:solidFill>
                          <a:effectLst/>
                        </a:rPr>
                        <a:t>Órgano Interno de Control (OIC)</a:t>
                      </a:r>
                      <a:endParaRPr lang="es-MX" sz="1200" b="0" i="0" u="none" strike="noStrike" kern="1200" noProof="0">
                        <a:solidFill>
                          <a:schemeClr val="tx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s-MX" sz="1200" b="0" u="none" strike="noStrike" kern="1200" noProof="0">
                          <a:solidFill>
                            <a:schemeClr val="tx1"/>
                          </a:solidFill>
                          <a:effectLst/>
                        </a:rPr>
                        <a:t>Auditoría </a:t>
                      </a:r>
                    </a:p>
                    <a:p>
                      <a:pPr marL="0" algn="ctr" defTabSz="914400" rtl="0" eaLnBrk="1" fontAlgn="ctr" latinLnBrk="0" hangingPunct="1"/>
                      <a:r>
                        <a:rPr lang="es-MX" sz="1200" b="0" u="none" strike="noStrike" kern="1200" noProof="0">
                          <a:solidFill>
                            <a:schemeClr val="tx1"/>
                          </a:solidFill>
                          <a:effectLst/>
                        </a:rPr>
                        <a:t>Presupuestal</a:t>
                      </a:r>
                      <a:endParaRPr lang="es-MX" sz="1200" b="0" i="0" u="none" strike="noStrike" kern="1200" noProof="0">
                        <a:solidFill>
                          <a:schemeClr val="tx1"/>
                        </a:solidFill>
                        <a:effectLst/>
                        <a:latin typeface="+mn-lt"/>
                        <a:ea typeface="+mn-ea"/>
                        <a:cs typeface="+mn-cs"/>
                      </a:endParaRPr>
                    </a:p>
                  </a:txBody>
                  <a:tcPr marL="9525" marR="9525" marT="9525" anchor="ctr"/>
                </a:tc>
                <a:tc>
                  <a:txBody>
                    <a:bodyPr/>
                    <a:lstStyle/>
                    <a:p>
                      <a:pPr marL="0" algn="l" defTabSz="914400" rtl="0" eaLnBrk="1" fontAlgn="ctr" latinLnBrk="0" hangingPunct="1"/>
                      <a:r>
                        <a:rPr lang="es-MX" sz="1200" b="0" u="none" strike="noStrike" kern="1200" noProof="0">
                          <a:solidFill>
                            <a:schemeClr val="tx1"/>
                          </a:solidFill>
                          <a:effectLst/>
                        </a:rPr>
                        <a:t>Solventada.</a:t>
                      </a:r>
                      <a:endParaRPr lang="es-MX" sz="1200" b="0" i="0" u="none" strike="noStrike" kern="1200" noProof="0">
                        <a:solidFill>
                          <a:schemeClr val="tx1"/>
                        </a:solidFill>
                        <a:effectLst/>
                        <a:latin typeface="+mn-lt"/>
                        <a:ea typeface="+mn-ea"/>
                        <a:cs typeface="+mn-cs"/>
                      </a:endParaRPr>
                    </a:p>
                  </a:txBody>
                  <a:tcPr marL="9525" marR="9525" marT="9525" anchor="ctr"/>
                </a:tc>
                <a:extLst>
                  <a:ext uri="{0D108BD9-81ED-4DB2-BD59-A6C34878D82A}">
                    <a16:rowId xmlns:a16="http://schemas.microsoft.com/office/drawing/2014/main" val="3573850786"/>
                  </a:ext>
                </a:extLst>
              </a:tr>
              <a:tr h="796515">
                <a:tc>
                  <a:txBody>
                    <a:bodyPr/>
                    <a:lstStyle/>
                    <a:p>
                      <a:pPr marL="0" algn="ctr" defTabSz="914400" rtl="0" eaLnBrk="1" fontAlgn="ctr" latinLnBrk="0" hangingPunct="1"/>
                      <a:r>
                        <a:rPr lang="es-MX" sz="1200" b="0" u="none" strike="noStrike" kern="1200" baseline="0" noProof="0">
                          <a:solidFill>
                            <a:schemeClr val="tx1"/>
                          </a:solidFill>
                          <a:effectLst/>
                        </a:rPr>
                        <a:t>2024</a:t>
                      </a:r>
                      <a:endParaRPr lang="es-MX" sz="1200" b="0" i="0" u="none" strike="noStrike" kern="1200" noProof="0">
                        <a:solidFill>
                          <a:schemeClr val="tx1"/>
                        </a:solidFill>
                        <a:effectLst/>
                        <a:latin typeface="+mn-lt"/>
                        <a:ea typeface="+mn-ea"/>
                        <a:cs typeface="+mn-cs"/>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chemeClr val="tx1"/>
                          </a:solidFill>
                          <a:effectLst/>
                        </a:rPr>
                        <a:t>Órgano Interno de Control (OIC)</a:t>
                      </a:r>
                      <a:endParaRPr lang="es-MX" sz="1200" b="0" i="0" u="none" strike="noStrike" kern="1200" noProof="0">
                        <a:solidFill>
                          <a:schemeClr val="tx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s-MX" sz="1200" b="0" u="none" strike="noStrike" kern="1200" noProof="0">
                          <a:solidFill>
                            <a:schemeClr val="tx1"/>
                          </a:solidFill>
                          <a:effectLst/>
                        </a:rPr>
                        <a:t>Auditoría de Desempeño y Presupuestal</a:t>
                      </a:r>
                      <a:endParaRPr lang="es-MX" sz="1200" b="0" i="0" u="none" strike="noStrike" kern="1200" noProof="0">
                        <a:solidFill>
                          <a:schemeClr val="tx1"/>
                        </a:solidFill>
                        <a:effectLst/>
                        <a:latin typeface="+mn-lt"/>
                        <a:ea typeface="+mn-ea"/>
                        <a:cs typeface="+mn-cs"/>
                      </a:endParaRPr>
                    </a:p>
                  </a:txBody>
                  <a:tcPr marL="9525" marR="9525" marT="9525" anchor="ctr"/>
                </a:tc>
                <a:tc>
                  <a:txBody>
                    <a:bodyPr/>
                    <a:lstStyle/>
                    <a:p>
                      <a:pPr marL="0" algn="l" defTabSz="914400" rtl="0" eaLnBrk="1" fontAlgn="ctr" latinLnBrk="0" hangingPunct="1"/>
                      <a:r>
                        <a:rPr lang="es-MX" sz="1200" b="0" u="none" strike="noStrike" kern="1200" noProof="0">
                          <a:solidFill>
                            <a:schemeClr val="tx1"/>
                          </a:solidFill>
                          <a:effectLst/>
                        </a:rPr>
                        <a:t>Solventada.</a:t>
                      </a:r>
                      <a:endParaRPr lang="es-MX" sz="1200" b="0" i="0" u="none" strike="noStrike" kern="1200" noProof="0">
                        <a:solidFill>
                          <a:schemeClr val="tx1"/>
                        </a:solidFill>
                        <a:effectLst/>
                        <a:latin typeface="+mn-lt"/>
                        <a:ea typeface="+mn-ea"/>
                        <a:cs typeface="+mn-cs"/>
                      </a:endParaRPr>
                    </a:p>
                  </a:txBody>
                  <a:tcPr marL="9525" marR="9525" marT="9525" anchor="ctr"/>
                </a:tc>
                <a:extLst>
                  <a:ext uri="{0D108BD9-81ED-4DB2-BD59-A6C34878D82A}">
                    <a16:rowId xmlns:a16="http://schemas.microsoft.com/office/drawing/2014/main" val="10003"/>
                  </a:ext>
                </a:extLst>
              </a:tr>
              <a:tr h="463507">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rgbClr val="000000"/>
                          </a:solidFill>
                          <a:effectLst/>
                        </a:rPr>
                        <a:t> </a:t>
                      </a:r>
                      <a:r>
                        <a:rPr lang="es-MX" sz="1200" b="0" u="none" strike="noStrike" kern="1200" noProof="0">
                          <a:solidFill>
                            <a:schemeClr val="tx1"/>
                          </a:solidFill>
                          <a:effectLst/>
                        </a:rPr>
                        <a:t>2023</a:t>
                      </a:r>
                      <a:endParaRPr lang="es-MX" sz="1200" b="0" u="none" strike="noStrike" kern="1200" noProof="0">
                        <a:solidFill>
                          <a:schemeClr val="tx1"/>
                        </a:solidFill>
                        <a:effectLst/>
                        <a:latin typeface="+mn-lt"/>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rgbClr val="000000"/>
                          </a:solidFill>
                          <a:effectLst/>
                        </a:rPr>
                        <a:t>Instituto Superior de Auditoría y Fiscalización (ISAF)</a:t>
                      </a:r>
                      <a:endParaRPr lang="es-MX" sz="1200" b="0" u="none" strike="noStrike" kern="1200" noProof="0">
                        <a:solidFill>
                          <a:srgbClr val="000000"/>
                        </a:solidFill>
                        <a:effectLst/>
                        <a:latin typeface="+mn-lt"/>
                      </a:endParaRPr>
                    </a:p>
                  </a:txBody>
                  <a:tcPr marL="9525" marR="9525" marT="9525" marB="0" anchor="ctr"/>
                </a:tc>
                <a:tc>
                  <a:txBody>
                    <a:bodyPr/>
                    <a:lstStyle/>
                    <a:p>
                      <a:pPr marL="0" algn="ctr" defTabSz="914400" rtl="0" eaLnBrk="1" fontAlgn="ctr" latinLnBrk="0" hangingPunct="1"/>
                      <a:r>
                        <a:rPr lang="es-MX" sz="1200" b="0" u="none" strike="noStrike" kern="1200" noProof="0">
                          <a:solidFill>
                            <a:srgbClr val="000000"/>
                          </a:solidFill>
                          <a:effectLst/>
                        </a:rPr>
                        <a:t>Auditoria Integral </a:t>
                      </a:r>
                      <a:endParaRPr lang="es-MX" sz="1200" b="0" u="none" strike="noStrike" kern="1200" noProof="0">
                        <a:solidFill>
                          <a:srgbClr val="000000"/>
                        </a:solidFill>
                        <a:effectLst/>
                        <a:latin typeface="+mn-lt"/>
                      </a:endParaRPr>
                    </a:p>
                  </a:txBody>
                  <a:tcPr marL="9525" marR="9525" marT="9525"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s-MX" sz="1200" b="0" u="none" strike="noStrike" kern="1200" noProof="0">
                          <a:solidFill>
                            <a:srgbClr val="000000"/>
                          </a:solidFill>
                          <a:effectLst/>
                        </a:rPr>
                        <a:t>10</a:t>
                      </a:r>
                      <a:r>
                        <a:rPr lang="es-MX" sz="1200" b="0" u="none" strike="noStrike" kern="1200" baseline="0" noProof="0">
                          <a:solidFill>
                            <a:srgbClr val="000000"/>
                          </a:solidFill>
                          <a:effectLst/>
                        </a:rPr>
                        <a:t> Observaciones en total, 2 se fueron a  </a:t>
                      </a:r>
                      <a:r>
                        <a:rPr lang="es-MX" sz="1200" b="0" u="none" strike="noStrike" noProof="0">
                          <a:solidFill>
                            <a:srgbClr val="000000"/>
                          </a:solidFill>
                          <a:effectLst/>
                        </a:rPr>
                        <a:t>Unidad de Investigación del ISAF</a:t>
                      </a:r>
                      <a:endParaRPr lang="es-MX" sz="1200" b="0" u="none" strike="noStrike" noProof="0">
                        <a:solidFill>
                          <a:srgbClr val="000000"/>
                        </a:solidFill>
                        <a:effectLst/>
                        <a:latin typeface="+mn-lt"/>
                      </a:endParaRPr>
                    </a:p>
                  </a:txBody>
                  <a:tcPr marL="6350" marR="6350" marT="6350" marB="0" anchor="ctr"/>
                </a:tc>
                <a:extLst>
                  <a:ext uri="{0D108BD9-81ED-4DB2-BD59-A6C34878D82A}">
                    <a16:rowId xmlns:a16="http://schemas.microsoft.com/office/drawing/2014/main" val="10007"/>
                  </a:ext>
                </a:extLst>
              </a:tr>
            </a:tbl>
          </a:graphicData>
        </a:graphic>
      </p:graphicFrame>
      <p:sp>
        <p:nvSpPr>
          <p:cNvPr id="5" name="CuadroTexto 4">
            <a:extLst>
              <a:ext uri="{FF2B5EF4-FFF2-40B4-BE49-F238E27FC236}">
                <a16:creationId xmlns:a16="http://schemas.microsoft.com/office/drawing/2014/main" id="{3B384D78-1349-5AD9-64D1-A96FFB78897E}"/>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1369092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7C06C1-47E9-35B1-B081-7005446ECCF7}"/>
            </a:ext>
          </a:extLst>
        </p:cNvPr>
        <p:cNvGrpSpPr/>
        <p:nvPr/>
      </p:nvGrpSpPr>
      <p:grpSpPr>
        <a:xfrm>
          <a:off x="0" y="0"/>
          <a:ext cx="0" cy="0"/>
          <a:chOff x="0" y="0"/>
          <a:chExt cx="0" cy="0"/>
        </a:xfrm>
      </p:grpSpPr>
      <p:grpSp>
        <p:nvGrpSpPr>
          <p:cNvPr id="7" name="Grupo 6">
            <a:extLst>
              <a:ext uri="{FF2B5EF4-FFF2-40B4-BE49-F238E27FC236}">
                <a16:creationId xmlns:a16="http://schemas.microsoft.com/office/drawing/2014/main" id="{FC5DE10C-0854-49F3-D6C3-DC28EF28A970}"/>
              </a:ext>
            </a:extLst>
          </p:cNvPr>
          <p:cNvGrpSpPr/>
          <p:nvPr/>
        </p:nvGrpSpPr>
        <p:grpSpPr>
          <a:xfrm>
            <a:off x="346289" y="284341"/>
            <a:ext cx="11565257" cy="813283"/>
            <a:chOff x="346289" y="284341"/>
            <a:chExt cx="11565257" cy="813283"/>
          </a:xfrm>
        </p:grpSpPr>
        <p:sp>
          <p:nvSpPr>
            <p:cNvPr id="8" name="Google Shape;364;p19">
              <a:extLst>
                <a:ext uri="{FF2B5EF4-FFF2-40B4-BE49-F238E27FC236}">
                  <a16:creationId xmlns:a16="http://schemas.microsoft.com/office/drawing/2014/main" id="{A4E2F7F9-1AE7-0A49-68BE-D732F3BECAA1}"/>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Auditorías y Observaciones</a:t>
              </a:r>
            </a:p>
          </p:txBody>
        </p:sp>
        <p:grpSp>
          <p:nvGrpSpPr>
            <p:cNvPr id="10" name="Grupo 9">
              <a:extLst>
                <a:ext uri="{FF2B5EF4-FFF2-40B4-BE49-F238E27FC236}">
                  <a16:creationId xmlns:a16="http://schemas.microsoft.com/office/drawing/2014/main" id="{FD8AA54E-7EF1-9136-7F13-ABFE66315CC0}"/>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54D708D0-19C9-0616-70DE-B45F48134FAA}"/>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8CE0510E-0367-E649-E608-885627BAFFD0}"/>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6562751B-BB82-C025-7855-D1429B89A36F}"/>
              </a:ext>
            </a:extLst>
          </p:cNvPr>
          <p:cNvSpPr txBox="1"/>
          <p:nvPr/>
        </p:nvSpPr>
        <p:spPr>
          <a:xfrm>
            <a:off x="4126318" y="1166152"/>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Estatus de Observaciones</a:t>
            </a:r>
          </a:p>
        </p:txBody>
      </p:sp>
      <p:graphicFrame>
        <p:nvGraphicFramePr>
          <p:cNvPr id="9" name="6 Tabla">
            <a:extLst>
              <a:ext uri="{FF2B5EF4-FFF2-40B4-BE49-F238E27FC236}">
                <a16:creationId xmlns:a16="http://schemas.microsoft.com/office/drawing/2014/main" id="{358E3635-E228-D17C-6DB8-23EA2B12137C}"/>
              </a:ext>
            </a:extLst>
          </p:cNvPr>
          <p:cNvGraphicFramePr>
            <a:graphicFrameLocks noGrp="1"/>
          </p:cNvGraphicFramePr>
          <p:nvPr/>
        </p:nvGraphicFramePr>
        <p:xfrm>
          <a:off x="1066800" y="1790407"/>
          <a:ext cx="10058400" cy="1240155"/>
        </p:xfrm>
        <a:graphic>
          <a:graphicData uri="http://schemas.openxmlformats.org/drawingml/2006/table">
            <a:tbl>
              <a:tblPr>
                <a:tableStyleId>{5C22544A-7EE6-4342-B048-85BDC9FD1C3A}</a:tableStyleId>
              </a:tblPr>
              <a:tblGrid>
                <a:gridCol w="1592359">
                  <a:extLst>
                    <a:ext uri="{9D8B030D-6E8A-4147-A177-3AD203B41FA5}">
                      <a16:colId xmlns:a16="http://schemas.microsoft.com/office/drawing/2014/main" val="20000"/>
                    </a:ext>
                  </a:extLst>
                </a:gridCol>
                <a:gridCol w="3284240">
                  <a:extLst>
                    <a:ext uri="{9D8B030D-6E8A-4147-A177-3AD203B41FA5}">
                      <a16:colId xmlns:a16="http://schemas.microsoft.com/office/drawing/2014/main" val="20001"/>
                    </a:ext>
                  </a:extLst>
                </a:gridCol>
                <a:gridCol w="2016988">
                  <a:extLst>
                    <a:ext uri="{9D8B030D-6E8A-4147-A177-3AD203B41FA5}">
                      <a16:colId xmlns:a16="http://schemas.microsoft.com/office/drawing/2014/main" val="20002"/>
                    </a:ext>
                  </a:extLst>
                </a:gridCol>
                <a:gridCol w="3164813">
                  <a:extLst>
                    <a:ext uri="{9D8B030D-6E8A-4147-A177-3AD203B41FA5}">
                      <a16:colId xmlns:a16="http://schemas.microsoft.com/office/drawing/2014/main" val="20003"/>
                    </a:ext>
                  </a:extLst>
                </a:gridCol>
              </a:tblGrid>
              <a:tr h="190500">
                <a:tc gridSpan="4">
                  <a:txBody>
                    <a:bodyPr/>
                    <a:lstStyle/>
                    <a:p>
                      <a:pPr algn="ctr" fontAlgn="b"/>
                      <a:r>
                        <a:rPr lang="es-MX" sz="1400" b="1" u="none" strike="noStrike" noProof="0">
                          <a:solidFill>
                            <a:srgbClr val="000000"/>
                          </a:solidFill>
                        </a:rPr>
                        <a:t>Observaciones determinadas por el </a:t>
                      </a:r>
                      <a:r>
                        <a:rPr lang="es-MX" sz="1400" b="1" u="none" strike="noStrike" noProof="0">
                          <a:solidFill>
                            <a:schemeClr val="tx1"/>
                          </a:solidFill>
                        </a:rPr>
                        <a:t>Órgano Interno de Control</a:t>
                      </a:r>
                      <a:endParaRPr lang="es-MX" sz="1400" b="1" i="1" u="none" strike="noStrike" noProof="0">
                        <a:solidFill>
                          <a:schemeClr val="tx1"/>
                        </a:solidFill>
                        <a:latin typeface="+mn-lt"/>
                      </a:endParaRPr>
                    </a:p>
                  </a:txBody>
                  <a:tcPr marL="9525" marR="9525" marT="9525" marB="0" anchor="b"/>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581025">
                <a:tc>
                  <a:txBody>
                    <a:bodyPr/>
                    <a:lstStyle/>
                    <a:p>
                      <a:pPr algn="ctr" fontAlgn="ctr"/>
                      <a:r>
                        <a:rPr lang="es-MX" sz="1400" b="1" u="none" strike="noStrike" noProof="0">
                          <a:solidFill>
                            <a:srgbClr val="000000"/>
                          </a:solidFill>
                        </a:rPr>
                        <a:t>Ejercicio Fiscal</a:t>
                      </a:r>
                      <a:endParaRPr lang="es-MX" sz="1400" b="1" i="0" u="none" strike="noStrike" noProof="0">
                        <a:solidFill>
                          <a:srgbClr val="000000"/>
                        </a:solidFill>
                        <a:latin typeface="+mn-lt"/>
                      </a:endParaRPr>
                    </a:p>
                  </a:txBody>
                  <a:tcPr marL="9525" marR="9525" marT="9525" marB="0" anchor="ctr"/>
                </a:tc>
                <a:tc>
                  <a:txBody>
                    <a:bodyPr/>
                    <a:lstStyle/>
                    <a:p>
                      <a:pPr algn="ctr" fontAlgn="ctr"/>
                      <a:r>
                        <a:rPr lang="es-MX" sz="1400" b="1" u="none" strike="noStrike" noProof="0">
                          <a:solidFill>
                            <a:srgbClr val="000000"/>
                          </a:solidFill>
                        </a:rPr>
                        <a:t>Auditoría</a:t>
                      </a:r>
                      <a:endParaRPr lang="es-MX" sz="1400" b="1" i="0" u="none" strike="noStrike" noProof="0">
                        <a:solidFill>
                          <a:srgbClr val="000000"/>
                        </a:solidFill>
                        <a:latin typeface="+mn-lt"/>
                      </a:endParaRPr>
                    </a:p>
                  </a:txBody>
                  <a:tcPr marL="9525" marR="9525" marT="9525" marB="0" anchor="ctr"/>
                </a:tc>
                <a:tc>
                  <a:txBody>
                    <a:bodyPr/>
                    <a:lstStyle/>
                    <a:p>
                      <a:pPr algn="ctr" fontAlgn="ctr"/>
                      <a:r>
                        <a:rPr lang="es-MX" sz="1400" b="1" u="none" strike="noStrike" noProof="0">
                          <a:solidFill>
                            <a:srgbClr val="000000"/>
                          </a:solidFill>
                        </a:rPr>
                        <a:t>Observaciones pendientes de Solventar</a:t>
                      </a:r>
                      <a:endParaRPr lang="es-MX" sz="1400" b="1" i="0" u="none" strike="noStrike" noProof="0">
                        <a:solidFill>
                          <a:srgbClr val="000000"/>
                        </a:solidFill>
                        <a:latin typeface="+mn-lt"/>
                      </a:endParaRPr>
                    </a:p>
                  </a:txBody>
                  <a:tcPr marL="9525" marR="9525" marT="9525" marB="0" anchor="ctr"/>
                </a:tc>
                <a:tc>
                  <a:txBody>
                    <a:bodyPr/>
                    <a:lstStyle/>
                    <a:p>
                      <a:pPr algn="ctr" fontAlgn="ctr"/>
                      <a:r>
                        <a:rPr lang="es-MX" sz="1400" b="1" u="none" strike="noStrike" noProof="0">
                          <a:solidFill>
                            <a:srgbClr val="000000"/>
                          </a:solidFill>
                        </a:rPr>
                        <a:t>Comentarios</a:t>
                      </a:r>
                      <a:endParaRPr lang="es-MX" sz="1400" b="1" i="0" u="none" strike="noStrike" noProof="0">
                        <a:solidFill>
                          <a:srgbClr val="000000"/>
                        </a:solidFill>
                        <a:latin typeface="+mn-lt"/>
                      </a:endParaRPr>
                    </a:p>
                  </a:txBody>
                  <a:tcPr marL="9525" marR="9525" marT="9525" marB="0" anchor="ctr"/>
                </a:tc>
                <a:extLst>
                  <a:ext uri="{0D108BD9-81ED-4DB2-BD59-A6C34878D82A}">
                    <a16:rowId xmlns:a16="http://schemas.microsoft.com/office/drawing/2014/main" val="10002"/>
                  </a:ext>
                </a:extLst>
              </a:tr>
              <a:tr h="200025">
                <a:tc>
                  <a:txBody>
                    <a:bodyPr/>
                    <a:lstStyle/>
                    <a:p>
                      <a:pPr algn="ctr" fontAlgn="ctr"/>
                      <a:r>
                        <a:rPr lang="es-MX" sz="1400" b="0" u="none" strike="noStrike" noProof="0">
                          <a:solidFill>
                            <a:srgbClr val="000000"/>
                          </a:solidFill>
                        </a:rPr>
                        <a:t>2025</a:t>
                      </a:r>
                      <a:endParaRPr lang="es-MX" sz="1400" b="0" i="0" u="none" strike="noStrike" noProof="0">
                        <a:solidFill>
                          <a:srgbClr val="000000"/>
                        </a:solidFill>
                        <a:latin typeface="+mn-lt"/>
                      </a:endParaRPr>
                    </a:p>
                  </a:txBody>
                  <a:tcPr marL="9525" marR="9525" marT="9525" marB="0" anchor="ctr"/>
                </a:tc>
                <a:tc>
                  <a:txBody>
                    <a:bodyPr/>
                    <a:lstStyle/>
                    <a:p>
                      <a:pPr algn="ctr" fontAlgn="ctr"/>
                      <a:r>
                        <a:rPr lang="es-MX" sz="1400" b="0" u="none" strike="noStrike" noProof="0">
                          <a:solidFill>
                            <a:srgbClr val="000000"/>
                          </a:solidFill>
                        </a:rPr>
                        <a:t>Integral</a:t>
                      </a:r>
                      <a:endParaRPr lang="es-MX" sz="1400" b="0" i="0" u="none" strike="noStrike" noProof="0">
                        <a:solidFill>
                          <a:srgbClr val="000000"/>
                        </a:solidFill>
                        <a:latin typeface="+mn-lt"/>
                      </a:endParaRPr>
                    </a:p>
                  </a:txBody>
                  <a:tcPr marL="9525" marR="9525" marT="9525" marB="0" anchor="ctr"/>
                </a:tc>
                <a:tc>
                  <a:txBody>
                    <a:bodyPr/>
                    <a:lstStyle/>
                    <a:p>
                      <a:pPr algn="ctr" fontAlgn="b"/>
                      <a:r>
                        <a:rPr lang="es-MX" sz="1400" b="0" u="none" strike="noStrike" noProof="0">
                          <a:solidFill>
                            <a:srgbClr val="000000"/>
                          </a:solidFill>
                        </a:rPr>
                        <a:t>2</a:t>
                      </a:r>
                      <a:endParaRPr lang="es-MX" sz="1400" b="0" u="none" strike="noStrike" noProof="0">
                        <a:solidFill>
                          <a:srgbClr val="000000"/>
                        </a:solidFill>
                        <a:latin typeface="+mn-lt"/>
                      </a:endParaRPr>
                    </a:p>
                  </a:txBody>
                  <a:tcPr marL="9525" marR="9525" marT="9525" marB="0" anchor="ctr"/>
                </a:tc>
                <a:tc>
                  <a:txBody>
                    <a:bodyPr/>
                    <a:lstStyle/>
                    <a:p>
                      <a:pPr algn="ctr" fontAlgn="b"/>
                      <a:r>
                        <a:rPr lang="es-MX" sz="1400" b="0" u="none" strike="noStrike" noProof="0">
                          <a:solidFill>
                            <a:srgbClr val="000000"/>
                          </a:solidFill>
                        </a:rPr>
                        <a:t>Al 2 trimestre del año hay 2 recomendaciones</a:t>
                      </a:r>
                    </a:p>
                  </a:txBody>
                  <a:tcPr marL="9525" marR="9525" marT="9525" marB="0" anchor="ctr"/>
                </a:tc>
                <a:extLst>
                  <a:ext uri="{0D108BD9-81ED-4DB2-BD59-A6C34878D82A}">
                    <a16:rowId xmlns:a16="http://schemas.microsoft.com/office/drawing/2014/main" val="10003"/>
                  </a:ext>
                </a:extLst>
              </a:tr>
            </a:tbl>
          </a:graphicData>
        </a:graphic>
      </p:graphicFrame>
      <p:graphicFrame>
        <p:nvGraphicFramePr>
          <p:cNvPr id="11" name="5 Tabla">
            <a:extLst>
              <a:ext uri="{FF2B5EF4-FFF2-40B4-BE49-F238E27FC236}">
                <a16:creationId xmlns:a16="http://schemas.microsoft.com/office/drawing/2014/main" id="{3B86ADC5-6F17-069D-972B-5BBB26A40474}"/>
              </a:ext>
            </a:extLst>
          </p:cNvPr>
          <p:cNvGraphicFramePr>
            <a:graphicFrameLocks noGrp="1"/>
          </p:cNvGraphicFramePr>
          <p:nvPr/>
        </p:nvGraphicFramePr>
        <p:xfrm>
          <a:off x="1024128" y="3595029"/>
          <a:ext cx="10101065" cy="2314279"/>
        </p:xfrm>
        <a:graphic>
          <a:graphicData uri="http://schemas.openxmlformats.org/drawingml/2006/table">
            <a:tbl>
              <a:tblPr>
                <a:tableStyleId>{5C22544A-7EE6-4342-B048-85BDC9FD1C3A}</a:tableStyleId>
              </a:tblPr>
              <a:tblGrid>
                <a:gridCol w="645620">
                  <a:extLst>
                    <a:ext uri="{9D8B030D-6E8A-4147-A177-3AD203B41FA5}">
                      <a16:colId xmlns:a16="http://schemas.microsoft.com/office/drawing/2014/main" val="20000"/>
                    </a:ext>
                  </a:extLst>
                </a:gridCol>
                <a:gridCol w="1027766">
                  <a:extLst>
                    <a:ext uri="{9D8B030D-6E8A-4147-A177-3AD203B41FA5}">
                      <a16:colId xmlns:a16="http://schemas.microsoft.com/office/drawing/2014/main" val="20001"/>
                    </a:ext>
                  </a:extLst>
                </a:gridCol>
                <a:gridCol w="1261418">
                  <a:extLst>
                    <a:ext uri="{9D8B030D-6E8A-4147-A177-3AD203B41FA5}">
                      <a16:colId xmlns:a16="http://schemas.microsoft.com/office/drawing/2014/main" val="20002"/>
                    </a:ext>
                  </a:extLst>
                </a:gridCol>
                <a:gridCol w="1821879">
                  <a:extLst>
                    <a:ext uri="{9D8B030D-6E8A-4147-A177-3AD203B41FA5}">
                      <a16:colId xmlns:a16="http://schemas.microsoft.com/office/drawing/2014/main" val="20004"/>
                    </a:ext>
                  </a:extLst>
                </a:gridCol>
                <a:gridCol w="3523160">
                  <a:extLst>
                    <a:ext uri="{9D8B030D-6E8A-4147-A177-3AD203B41FA5}">
                      <a16:colId xmlns:a16="http://schemas.microsoft.com/office/drawing/2014/main" val="20005"/>
                    </a:ext>
                  </a:extLst>
                </a:gridCol>
                <a:gridCol w="1821222">
                  <a:extLst>
                    <a:ext uri="{9D8B030D-6E8A-4147-A177-3AD203B41FA5}">
                      <a16:colId xmlns:a16="http://schemas.microsoft.com/office/drawing/2014/main" val="20006"/>
                    </a:ext>
                  </a:extLst>
                </a:gridCol>
              </a:tblGrid>
              <a:tr h="408922">
                <a:tc gridSpan="6">
                  <a:txBody>
                    <a:bodyPr/>
                    <a:lstStyle/>
                    <a:p>
                      <a:pPr marL="0" algn="ctr" defTabSz="914400" rtl="0" eaLnBrk="1" fontAlgn="b" latinLnBrk="0" hangingPunct="1"/>
                      <a:r>
                        <a:rPr lang="es-MX" sz="1400" b="1" u="none" strike="noStrike" kern="1200" noProof="0">
                          <a:solidFill>
                            <a:srgbClr val="000000"/>
                          </a:solidFill>
                        </a:rPr>
                        <a:t>Observaciones Determinadas por el Instituto Superior de Fiscalización </a:t>
                      </a:r>
                    </a:p>
                    <a:p>
                      <a:pPr marL="0" algn="ctr" defTabSz="914400" rtl="0" eaLnBrk="1" fontAlgn="b" latinLnBrk="0" hangingPunct="1"/>
                      <a:r>
                        <a:rPr lang="es-MX" sz="1400" b="1" u="none" strike="noStrike" kern="1200" noProof="0">
                          <a:solidFill>
                            <a:srgbClr val="000000"/>
                          </a:solidFill>
                        </a:rPr>
                        <a:t>extraído del Portal SIGA de ISAF</a:t>
                      </a:r>
                      <a:endParaRPr lang="es-MX" sz="1400" b="1" u="none" strike="noStrike" kern="1200" noProof="0">
                        <a:solidFill>
                          <a:srgbClr val="000000"/>
                        </a:solidFill>
                        <a:latin typeface="+mn-lt"/>
                        <a:ea typeface="+mn-ea"/>
                        <a:cs typeface="+mn-cs"/>
                      </a:endParaRPr>
                    </a:p>
                  </a:txBody>
                  <a:tcPr marL="7443" marR="7443" marT="7443" marB="0" anchor="ctr"/>
                </a:tc>
                <a:tc hMerge="1">
                  <a:txBody>
                    <a:bodyPr/>
                    <a:lstStyle/>
                    <a:p>
                      <a:endParaRPr lang="es-MX"/>
                    </a:p>
                  </a:txBody>
                  <a:tcPr/>
                </a:tc>
                <a:tc hMerge="1">
                  <a:txBody>
                    <a:bodyPr/>
                    <a:lstStyle/>
                    <a:p>
                      <a:endParaRPr lang="es-MX"/>
                    </a:p>
                  </a:txBody>
                  <a:tcPr/>
                </a:tc>
                <a:tc hMerge="1">
                  <a:txBody>
                    <a:bodyPr/>
                    <a:lstStyle/>
                    <a:p>
                      <a:endParaRPr lang="es-MX"/>
                    </a:p>
                  </a:txBody>
                  <a:tcPr>
                    <a:lnL w="12700" cmpd="sng">
                      <a:noFill/>
                      <a:prstDash val="solid"/>
                    </a:ln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408922">
                <a:tc>
                  <a:txBody>
                    <a:bodyPr/>
                    <a:lstStyle/>
                    <a:p>
                      <a:pPr marL="0" algn="ctr" defTabSz="914400" rtl="0" eaLnBrk="1" fontAlgn="b" latinLnBrk="0" hangingPunct="1"/>
                      <a:r>
                        <a:rPr lang="es-MX" sz="1400" b="1" u="none" strike="noStrike" kern="1200" noProof="0">
                          <a:solidFill>
                            <a:srgbClr val="000000"/>
                          </a:solidFill>
                        </a:rPr>
                        <a:t>Ejercicio Fiscal</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Órgano Fiscalizador</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Observaciones</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Auditoría</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lvl="0" algn="ctr">
                        <a:buNone/>
                      </a:pPr>
                      <a:r>
                        <a:rPr lang="es-MX" sz="1400" b="1" i="0" u="none" strike="noStrike" kern="1200" noProof="0">
                          <a:solidFill>
                            <a:srgbClr val="000000"/>
                          </a:solidFill>
                          <a:latin typeface="Calibri"/>
                        </a:rPr>
                        <a:t>Observaciones pendientes de Solventar</a:t>
                      </a:r>
                      <a:endParaRPr lang="es-ES"/>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Comentarios</a:t>
                      </a:r>
                      <a:endParaRPr lang="es-MX" sz="1400" b="1" u="none" strike="noStrike" kern="1200" noProof="0">
                        <a:solidFill>
                          <a:srgbClr val="000000"/>
                        </a:solidFill>
                        <a:latin typeface="+mn-lt"/>
                        <a:ea typeface="+mn-ea"/>
                        <a:cs typeface="+mn-cs"/>
                      </a:endParaRPr>
                    </a:p>
                  </a:txBody>
                  <a:tcPr marL="7443" marR="7443" marT="7443" marB="0" anchor="ctr"/>
                </a:tc>
                <a:extLst>
                  <a:ext uri="{0D108BD9-81ED-4DB2-BD59-A6C34878D82A}">
                    <a16:rowId xmlns:a16="http://schemas.microsoft.com/office/drawing/2014/main" val="10003"/>
                  </a:ext>
                </a:extLst>
              </a:tr>
              <a:tr h="1011790">
                <a:tc>
                  <a:txBody>
                    <a:bodyPr/>
                    <a:lstStyle/>
                    <a:p>
                      <a:pPr marL="0" algn="ctr" defTabSz="914400" rtl="0" eaLnBrk="1" fontAlgn="b" latinLnBrk="0" hangingPunct="1"/>
                      <a:r>
                        <a:rPr lang="es-MX" sz="1400" b="0" u="none" strike="noStrike" kern="1200" noProof="0">
                          <a:solidFill>
                            <a:srgbClr val="000000"/>
                          </a:solidFill>
                        </a:rPr>
                        <a:t>2023</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ISAF</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10</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rtl="0" eaLnBrk="1" fontAlgn="b" latinLnBrk="0" hangingPunct="1"/>
                      <a:r>
                        <a:rPr lang="es-MX" sz="1400" b="0" u="none" strike="noStrike" kern="1200" noProof="0">
                          <a:solidFill>
                            <a:srgbClr val="000000"/>
                          </a:solidFill>
                        </a:rPr>
                        <a:t>Auditoría Integral – Secretaría de Economía</a:t>
                      </a:r>
                    </a:p>
                  </a:txBody>
                  <a:tcPr marL="7443" marR="7443" marT="7443" marB="0" anchor="ctr"/>
                </a:tc>
                <a:tc>
                  <a:txBody>
                    <a:bodyPr/>
                    <a:lstStyle/>
                    <a:p>
                      <a:pPr marL="0" algn="ctr" rtl="0" eaLnBrk="1" fontAlgn="b" latinLnBrk="0" hangingPunct="1"/>
                      <a:r>
                        <a:rPr lang="es-MX" sz="1400" b="0" u="none" strike="noStrike" kern="1200" noProof="0">
                          <a:solidFill>
                            <a:srgbClr val="000000"/>
                          </a:solidFill>
                        </a:rPr>
                        <a:t>2</a:t>
                      </a:r>
                    </a:p>
                  </a:txBody>
                  <a:tcPr marL="7443" marR="7443" marT="7443" marB="0" anchor="ctr"/>
                </a:tc>
                <a:tc>
                  <a:txBody>
                    <a:bodyPr/>
                    <a:lstStyle/>
                    <a:p>
                      <a:pPr marL="0" algn="ctr" rtl="0" eaLnBrk="1" fontAlgn="b" latinLnBrk="0" hangingPunct="1"/>
                      <a:r>
                        <a:rPr lang="es-MX" sz="1400" b="0" u="none" strike="noStrike" kern="1200" noProof="0">
                          <a:solidFill>
                            <a:srgbClr val="000000"/>
                          </a:solidFill>
                        </a:rPr>
                        <a:t>En Investigación por parte de ISAF</a:t>
                      </a:r>
                    </a:p>
                  </a:txBody>
                  <a:tcPr marL="7443" marR="7443" marT="7443" marB="0" anchor="ctr"/>
                </a:tc>
                <a:extLst>
                  <a:ext uri="{0D108BD9-81ED-4DB2-BD59-A6C34878D82A}">
                    <a16:rowId xmlns:a16="http://schemas.microsoft.com/office/drawing/2014/main" val="10004"/>
                  </a:ext>
                </a:extLst>
              </a:tr>
              <a:tr h="219032">
                <a:tc>
                  <a:txBody>
                    <a:bodyPr/>
                    <a:lstStyle/>
                    <a:p>
                      <a:pPr marL="0" algn="ctr" defTabSz="914400" rtl="0" eaLnBrk="1" fontAlgn="b" latinLnBrk="0" hangingPunct="1"/>
                      <a:r>
                        <a:rPr lang="es-MX" sz="1400" b="0" u="none" strike="noStrike" kern="1200" noProof="0">
                          <a:solidFill>
                            <a:srgbClr val="000000"/>
                          </a:solidFill>
                        </a:rPr>
                        <a:t>2024</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ISAF</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1</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rtl="0" eaLnBrk="1" fontAlgn="b" latinLnBrk="0" hangingPunct="1"/>
                      <a:r>
                        <a:rPr lang="es-MX" sz="1400" b="0" u="none" strike="noStrike" kern="1200" noProof="0">
                          <a:solidFill>
                            <a:srgbClr val="000000"/>
                          </a:solidFill>
                        </a:rPr>
                        <a:t>Auditoría Integral Secretaría de Turismo</a:t>
                      </a: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2</a:t>
                      </a:r>
                    </a:p>
                  </a:txBody>
                  <a:tcPr marL="7443" marR="7443" marT="7443" marB="0" anchor="ctr"/>
                </a:tc>
                <a:tc>
                  <a:txBody>
                    <a:bodyPr/>
                    <a:lstStyle/>
                    <a:p>
                      <a:pPr marL="0" algn="ctr" rtl="0" eaLnBrk="1" fontAlgn="b" latinLnBrk="0" hangingPunct="1"/>
                      <a:r>
                        <a:rPr lang="es-MX" sz="1400" b="0" u="none" strike="noStrike" kern="1200" noProof="0">
                          <a:solidFill>
                            <a:srgbClr val="000000"/>
                          </a:solidFill>
                          <a:latin typeface="+mn-lt"/>
                          <a:ea typeface="+mn-ea"/>
                          <a:cs typeface="+mn-cs"/>
                        </a:rPr>
                        <a:t>En proceso de </a:t>
                      </a:r>
                      <a:r>
                        <a:rPr lang="es-MX" sz="1400" b="0" u="none" strike="noStrike" kern="1200" noProof="0" err="1">
                          <a:solidFill>
                            <a:srgbClr val="000000"/>
                          </a:solidFill>
                          <a:latin typeface="+mn-lt"/>
                          <a:ea typeface="+mn-ea"/>
                          <a:cs typeface="+mn-cs"/>
                        </a:rPr>
                        <a:t>solventación</a:t>
                      </a:r>
                      <a:endParaRPr lang="es-MX" sz="1400" b="0" u="none" strike="noStrike" kern="1200" noProof="0">
                        <a:solidFill>
                          <a:srgbClr val="000000"/>
                        </a:solidFill>
                        <a:latin typeface="+mn-lt"/>
                        <a:ea typeface="+mn-ea"/>
                        <a:cs typeface="+mn-cs"/>
                      </a:endParaRPr>
                    </a:p>
                  </a:txBody>
                  <a:tcPr marL="7443" marR="7443" marT="7443" marB="0" anchor="ctr"/>
                </a:tc>
                <a:extLst>
                  <a:ext uri="{0D108BD9-81ED-4DB2-BD59-A6C34878D82A}">
                    <a16:rowId xmlns:a16="http://schemas.microsoft.com/office/drawing/2014/main" val="10006"/>
                  </a:ext>
                </a:extLst>
              </a:tr>
            </a:tbl>
          </a:graphicData>
        </a:graphic>
      </p:graphicFrame>
      <p:pic>
        <p:nvPicPr>
          <p:cNvPr id="4" name="Imagen 3">
            <a:extLst>
              <a:ext uri="{FF2B5EF4-FFF2-40B4-BE49-F238E27FC236}">
                <a16:creationId xmlns:a16="http://schemas.microsoft.com/office/drawing/2014/main" id="{512E46F3-2D2E-EF46-27D5-F9076EC485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3" name="CuadroTexto 2">
            <a:extLst>
              <a:ext uri="{FF2B5EF4-FFF2-40B4-BE49-F238E27FC236}">
                <a16:creationId xmlns:a16="http://schemas.microsoft.com/office/drawing/2014/main" id="{9CE4E837-F86E-8F9D-415A-FCBD43CE0BFC}"/>
              </a:ext>
            </a:extLst>
          </p:cNvPr>
          <p:cNvSpPr txBox="1"/>
          <p:nvPr/>
        </p:nvSpPr>
        <p:spPr>
          <a:xfrm>
            <a:off x="2040469"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Cuarta Sesión Ordinaria al 3er. Trimestre 2025</a:t>
            </a:r>
          </a:p>
        </p:txBody>
      </p:sp>
    </p:spTree>
    <p:extLst>
      <p:ext uri="{BB962C8B-B14F-4D97-AF65-F5344CB8AC3E}">
        <p14:creationId xmlns:p14="http://schemas.microsoft.com/office/powerpoint/2010/main" val="25831074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FFD0AC-F68F-BEFA-FF6A-F9B1454F0C8E}"/>
            </a:ext>
          </a:extLst>
        </p:cNvPr>
        <p:cNvGrpSpPr/>
        <p:nvPr/>
      </p:nvGrpSpPr>
      <p:grpSpPr>
        <a:xfrm>
          <a:off x="0" y="0"/>
          <a:ext cx="0" cy="0"/>
          <a:chOff x="0" y="0"/>
          <a:chExt cx="0" cy="0"/>
        </a:xfrm>
      </p:grpSpPr>
      <p:sp>
        <p:nvSpPr>
          <p:cNvPr id="2" name="Flecha: a la derecha 1">
            <a:extLst>
              <a:ext uri="{FF2B5EF4-FFF2-40B4-BE49-F238E27FC236}">
                <a16:creationId xmlns:a16="http://schemas.microsoft.com/office/drawing/2014/main" id="{EA8CE2A3-EE63-44AF-78F2-B47E0156B848}"/>
              </a:ext>
            </a:extLst>
          </p:cNvPr>
          <p:cNvSpPr/>
          <p:nvPr/>
        </p:nvSpPr>
        <p:spPr>
          <a:xfrm>
            <a:off x="1201479" y="2902687"/>
            <a:ext cx="9739423" cy="1414131"/>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MX"/>
          </a:p>
        </p:txBody>
      </p:sp>
      <p:sp>
        <p:nvSpPr>
          <p:cNvPr id="3" name="Paralelogramo 2">
            <a:extLst>
              <a:ext uri="{FF2B5EF4-FFF2-40B4-BE49-F238E27FC236}">
                <a16:creationId xmlns:a16="http://schemas.microsoft.com/office/drawing/2014/main" id="{F1253E75-194D-1410-2307-EDB5A8D169D2}"/>
              </a:ext>
            </a:extLst>
          </p:cNvPr>
          <p:cNvSpPr/>
          <p:nvPr/>
        </p:nvSpPr>
        <p:spPr>
          <a:xfrm>
            <a:off x="1741900" y="2451442"/>
            <a:ext cx="2027271" cy="2254102"/>
          </a:xfrm>
          <a:prstGeom prst="parallelogram">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a:t>23 de marzo 2026 </a:t>
            </a:r>
          </a:p>
        </p:txBody>
      </p:sp>
      <p:sp>
        <p:nvSpPr>
          <p:cNvPr id="6" name="Paralelogramo 5">
            <a:extLst>
              <a:ext uri="{FF2B5EF4-FFF2-40B4-BE49-F238E27FC236}">
                <a16:creationId xmlns:a16="http://schemas.microsoft.com/office/drawing/2014/main" id="{A30E7419-BD6F-6F8E-B057-0071260072C4}"/>
              </a:ext>
            </a:extLst>
          </p:cNvPr>
          <p:cNvSpPr/>
          <p:nvPr/>
        </p:nvSpPr>
        <p:spPr>
          <a:xfrm>
            <a:off x="3769171" y="2451442"/>
            <a:ext cx="2027271" cy="2254102"/>
          </a:xfrm>
          <a:prstGeom prst="parallelogram">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MX"/>
              <a:t>13 de abril 2026</a:t>
            </a:r>
          </a:p>
        </p:txBody>
      </p:sp>
      <p:sp>
        <p:nvSpPr>
          <p:cNvPr id="7" name="Paralelogramo 6">
            <a:extLst>
              <a:ext uri="{FF2B5EF4-FFF2-40B4-BE49-F238E27FC236}">
                <a16:creationId xmlns:a16="http://schemas.microsoft.com/office/drawing/2014/main" id="{B2347744-BDD1-5D54-345F-7A4294512C92}"/>
              </a:ext>
            </a:extLst>
          </p:cNvPr>
          <p:cNvSpPr/>
          <p:nvPr/>
        </p:nvSpPr>
        <p:spPr>
          <a:xfrm>
            <a:off x="5776953" y="2451442"/>
            <a:ext cx="2027271" cy="2254102"/>
          </a:xfrm>
          <a:prstGeom prst="parallelogram">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a:t>06 de julio de 2026</a:t>
            </a:r>
          </a:p>
        </p:txBody>
      </p:sp>
      <p:sp>
        <p:nvSpPr>
          <p:cNvPr id="8" name="Paralelogramo 7">
            <a:extLst>
              <a:ext uri="{FF2B5EF4-FFF2-40B4-BE49-F238E27FC236}">
                <a16:creationId xmlns:a16="http://schemas.microsoft.com/office/drawing/2014/main" id="{34E724AB-655A-1A84-3849-19EC48C0B3C2}"/>
              </a:ext>
            </a:extLst>
          </p:cNvPr>
          <p:cNvSpPr/>
          <p:nvPr/>
        </p:nvSpPr>
        <p:spPr>
          <a:xfrm>
            <a:off x="7883973" y="2451442"/>
            <a:ext cx="2027272" cy="2254102"/>
          </a:xfrm>
          <a:prstGeom prst="parallelogram">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a:t>07 de septiembre</a:t>
            </a:r>
          </a:p>
        </p:txBody>
      </p:sp>
      <p:sp>
        <p:nvSpPr>
          <p:cNvPr id="9" name="Rectángulo 8">
            <a:extLst>
              <a:ext uri="{FF2B5EF4-FFF2-40B4-BE49-F238E27FC236}">
                <a16:creationId xmlns:a16="http://schemas.microsoft.com/office/drawing/2014/main" id="{E1A5B4A0-DBA0-22AC-56D1-2E4BE24721C5}"/>
              </a:ext>
            </a:extLst>
          </p:cNvPr>
          <p:cNvSpPr/>
          <p:nvPr/>
        </p:nvSpPr>
        <p:spPr>
          <a:xfrm>
            <a:off x="0" y="0"/>
            <a:ext cx="12192000" cy="23391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3" name="Grupo 22">
            <a:extLst>
              <a:ext uri="{FF2B5EF4-FFF2-40B4-BE49-F238E27FC236}">
                <a16:creationId xmlns:a16="http://schemas.microsoft.com/office/drawing/2014/main" id="{CA6F681C-ADF5-EAE0-6596-5374FD314C89}"/>
              </a:ext>
            </a:extLst>
          </p:cNvPr>
          <p:cNvGrpSpPr/>
          <p:nvPr/>
        </p:nvGrpSpPr>
        <p:grpSpPr>
          <a:xfrm>
            <a:off x="346289" y="284341"/>
            <a:ext cx="11565257" cy="813283"/>
            <a:chOff x="346289" y="284341"/>
            <a:chExt cx="11565257" cy="813283"/>
          </a:xfrm>
        </p:grpSpPr>
        <p:sp>
          <p:nvSpPr>
            <p:cNvPr id="24" name="Google Shape;364;p19">
              <a:extLst>
                <a:ext uri="{FF2B5EF4-FFF2-40B4-BE49-F238E27FC236}">
                  <a16:creationId xmlns:a16="http://schemas.microsoft.com/office/drawing/2014/main" id="{7A2DE1B7-E477-7ACF-2C4B-4DA9CE711F5C}"/>
                </a:ext>
              </a:extLst>
            </p:cNvPr>
            <p:cNvSpPr txBox="1"/>
            <p:nvPr/>
          </p:nvSpPr>
          <p:spPr>
            <a:xfrm>
              <a:off x="6848832" y="314997"/>
              <a:ext cx="481891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Calendario de Sesiones Trimestrales</a:t>
              </a:r>
            </a:p>
          </p:txBody>
        </p:sp>
        <p:grpSp>
          <p:nvGrpSpPr>
            <p:cNvPr id="26" name="Grupo 25">
              <a:extLst>
                <a:ext uri="{FF2B5EF4-FFF2-40B4-BE49-F238E27FC236}">
                  <a16:creationId xmlns:a16="http://schemas.microsoft.com/office/drawing/2014/main" id="{B0EDE9EC-9E73-DCF1-9434-8D66D4543928}"/>
                </a:ext>
              </a:extLst>
            </p:cNvPr>
            <p:cNvGrpSpPr/>
            <p:nvPr/>
          </p:nvGrpSpPr>
          <p:grpSpPr>
            <a:xfrm>
              <a:off x="346289" y="284341"/>
              <a:ext cx="11565257" cy="813283"/>
              <a:chOff x="346289" y="284341"/>
              <a:chExt cx="11565257" cy="813283"/>
            </a:xfrm>
          </p:grpSpPr>
          <p:cxnSp>
            <p:nvCxnSpPr>
              <p:cNvPr id="28" name="Conector recto 27">
                <a:extLst>
                  <a:ext uri="{FF2B5EF4-FFF2-40B4-BE49-F238E27FC236}">
                    <a16:creationId xmlns:a16="http://schemas.microsoft.com/office/drawing/2014/main" id="{96254B42-72AF-0442-E9C8-1CB3BD641E5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31" name="Google Shape;188;p2" descr="Un conjunto de letras blancas en un fondo blanco&#10;&#10;Descripción generada automáticamente con confianza media">
                <a:extLst>
                  <a:ext uri="{FF2B5EF4-FFF2-40B4-BE49-F238E27FC236}">
                    <a16:creationId xmlns:a16="http://schemas.microsoft.com/office/drawing/2014/main" id="{68AF823D-15FA-A6CD-5581-8A3108DE4F83}"/>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5" name="Imagen 4">
            <a:extLst>
              <a:ext uri="{FF2B5EF4-FFF2-40B4-BE49-F238E27FC236}">
                <a16:creationId xmlns:a16="http://schemas.microsoft.com/office/drawing/2014/main" id="{5AE32697-D9CB-4FEF-19B0-F452265B40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4" name="CuadroTexto 3">
            <a:extLst>
              <a:ext uri="{FF2B5EF4-FFF2-40B4-BE49-F238E27FC236}">
                <a16:creationId xmlns:a16="http://schemas.microsoft.com/office/drawing/2014/main" id="{AF7F43C4-3F2C-60DF-26C9-94E2C5877C36}"/>
              </a:ext>
            </a:extLst>
          </p:cNvPr>
          <p:cNvSpPr txBox="1"/>
          <p:nvPr/>
        </p:nvSpPr>
        <p:spPr>
          <a:xfrm>
            <a:off x="1847491" y="5432750"/>
            <a:ext cx="8942429" cy="30777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1400"/>
              <a:t>SUJETO A CAMBIOS POR AGENDA DE LA DIRECCIÓN GENERAL DE DESARROLLO ADMINISTRATIVO Y MEJORA CONTINUA</a:t>
            </a:r>
          </a:p>
        </p:txBody>
      </p:sp>
      <p:sp>
        <p:nvSpPr>
          <p:cNvPr id="12" name="CuadroTexto 11">
            <a:extLst>
              <a:ext uri="{FF2B5EF4-FFF2-40B4-BE49-F238E27FC236}">
                <a16:creationId xmlns:a16="http://schemas.microsoft.com/office/drawing/2014/main" id="{CBAACD76-9C23-A00B-2874-2600902EF0DC}"/>
              </a:ext>
            </a:extLst>
          </p:cNvPr>
          <p:cNvSpPr txBox="1"/>
          <p:nvPr/>
        </p:nvSpPr>
        <p:spPr>
          <a:xfrm>
            <a:off x="2040469" y="272915"/>
            <a:ext cx="419162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Primera Sesión Ordinaria al 4to. Trimestre 2025</a:t>
            </a:r>
          </a:p>
        </p:txBody>
      </p:sp>
    </p:spTree>
    <p:extLst>
      <p:ext uri="{BB962C8B-B14F-4D97-AF65-F5344CB8AC3E}">
        <p14:creationId xmlns:p14="http://schemas.microsoft.com/office/powerpoint/2010/main" val="19830241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a:extLst>
              <a:ext uri="{FF2B5EF4-FFF2-40B4-BE49-F238E27FC236}">
                <a16:creationId xmlns:a16="http://schemas.microsoft.com/office/drawing/2014/main" id="{927F6BBB-F55C-C4D8-DF62-E83D48A02EBB}"/>
              </a:ext>
            </a:extLst>
          </p:cNvPr>
          <p:cNvGrpSpPr/>
          <p:nvPr/>
        </p:nvGrpSpPr>
        <p:grpSpPr>
          <a:xfrm>
            <a:off x="9135079" y="2127180"/>
            <a:ext cx="2231859" cy="2397523"/>
            <a:chOff x="7332920" y="2008202"/>
            <a:chExt cx="4161658" cy="4190580"/>
          </a:xfrm>
        </p:grpSpPr>
        <p:sp>
          <p:nvSpPr>
            <p:cNvPr id="28" name="Google Shape;2065;p35">
              <a:extLst>
                <a:ext uri="{FF2B5EF4-FFF2-40B4-BE49-F238E27FC236}">
                  <a16:creationId xmlns:a16="http://schemas.microsoft.com/office/drawing/2014/main" id="{35D9DCFA-953A-98B0-C0B0-9047CB7D4410}"/>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nvGrpSpPr>
            <p:cNvPr id="20" name="Google Shape;2080;p35">
              <a:extLst>
                <a:ext uri="{FF2B5EF4-FFF2-40B4-BE49-F238E27FC236}">
                  <a16:creationId xmlns:a16="http://schemas.microsoft.com/office/drawing/2014/main" id="{9B633B4E-9F5D-84CE-2F84-B13A8080B13D}"/>
                </a:ext>
              </a:extLst>
            </p:cNvPr>
            <p:cNvGrpSpPr/>
            <p:nvPr/>
          </p:nvGrpSpPr>
          <p:grpSpPr>
            <a:xfrm>
              <a:off x="7980192" y="2331568"/>
              <a:ext cx="3062181" cy="2939221"/>
              <a:chOff x="6543825" y="3202075"/>
              <a:chExt cx="296975" cy="275350"/>
            </a:xfrm>
            <a:solidFill>
              <a:srgbClr val="9D2E3B"/>
            </a:solidFill>
          </p:grpSpPr>
          <p:sp>
            <p:nvSpPr>
              <p:cNvPr id="21" name="Google Shape;2081;p35">
                <a:extLst>
                  <a:ext uri="{FF2B5EF4-FFF2-40B4-BE49-F238E27FC236}">
                    <a16:creationId xmlns:a16="http://schemas.microsoft.com/office/drawing/2014/main" id="{E79919D8-AA6D-7910-BE78-7C629D10BF0B}"/>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2" name="Google Shape;2082;p35">
                <a:extLst>
                  <a:ext uri="{FF2B5EF4-FFF2-40B4-BE49-F238E27FC236}">
                    <a16:creationId xmlns:a16="http://schemas.microsoft.com/office/drawing/2014/main" id="{EAC76465-D460-7F68-E179-089DE3E32BAE}"/>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2083;p35">
                <a:extLst>
                  <a:ext uri="{FF2B5EF4-FFF2-40B4-BE49-F238E27FC236}">
                    <a16:creationId xmlns:a16="http://schemas.microsoft.com/office/drawing/2014/main" id="{65E4D26B-AAF9-2990-C549-4E6E9595E104}"/>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4" name="Google Shape;2084;p35">
                <a:extLst>
                  <a:ext uri="{FF2B5EF4-FFF2-40B4-BE49-F238E27FC236}">
                    <a16:creationId xmlns:a16="http://schemas.microsoft.com/office/drawing/2014/main" id="{26D74CC0-5A05-FF55-E8B1-29A5FC7AF609}"/>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5" name="Google Shape;2085;p35">
                <a:extLst>
                  <a:ext uri="{FF2B5EF4-FFF2-40B4-BE49-F238E27FC236}">
                    <a16:creationId xmlns:a16="http://schemas.microsoft.com/office/drawing/2014/main" id="{7E920004-C968-3EEC-DD15-2E110EFDB753}"/>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6" name="Google Shape;2086;p35">
                <a:extLst>
                  <a:ext uri="{FF2B5EF4-FFF2-40B4-BE49-F238E27FC236}">
                    <a16:creationId xmlns:a16="http://schemas.microsoft.com/office/drawing/2014/main" id="{E2DACD04-CE98-DF5D-B880-94AC4589248E}"/>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7" name="Google Shape;2087;p35">
                <a:extLst>
                  <a:ext uri="{FF2B5EF4-FFF2-40B4-BE49-F238E27FC236}">
                    <a16:creationId xmlns:a16="http://schemas.microsoft.com/office/drawing/2014/main" id="{9C9D6FB0-BE4B-F5FD-565E-64C8A3033634}"/>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grpSp>
      </p:grpSp>
      <p:graphicFrame>
        <p:nvGraphicFramePr>
          <p:cNvPr id="3" name="Tabla 2">
            <a:extLst>
              <a:ext uri="{FF2B5EF4-FFF2-40B4-BE49-F238E27FC236}">
                <a16:creationId xmlns:a16="http://schemas.microsoft.com/office/drawing/2014/main" id="{E5A3D06F-0A51-9D1D-B5C7-4D1043A71AFC}"/>
              </a:ext>
            </a:extLst>
          </p:cNvPr>
          <p:cNvGraphicFramePr>
            <a:graphicFrameLocks noGrp="1"/>
          </p:cNvGraphicFramePr>
          <p:nvPr>
            <p:extLst>
              <p:ext uri="{D42A27DB-BD31-4B8C-83A1-F6EECF244321}">
                <p14:modId xmlns:p14="http://schemas.microsoft.com/office/powerpoint/2010/main" val="2598315025"/>
              </p:ext>
            </p:extLst>
          </p:nvPr>
        </p:nvGraphicFramePr>
        <p:xfrm>
          <a:off x="468649" y="2327479"/>
          <a:ext cx="7729978" cy="1672731"/>
        </p:xfrm>
        <a:graphic>
          <a:graphicData uri="http://schemas.openxmlformats.org/drawingml/2006/table">
            <a:tbl>
              <a:tblPr firstRow="1" bandRow="1">
                <a:tableStyleId>{5C22544A-7EE6-4342-B048-85BDC9FD1C3A}</a:tableStyleId>
              </a:tblPr>
              <a:tblGrid>
                <a:gridCol w="1407531">
                  <a:extLst>
                    <a:ext uri="{9D8B030D-6E8A-4147-A177-3AD203B41FA5}">
                      <a16:colId xmlns:a16="http://schemas.microsoft.com/office/drawing/2014/main" val="3952619112"/>
                    </a:ext>
                  </a:extLst>
                </a:gridCol>
                <a:gridCol w="1038470">
                  <a:extLst>
                    <a:ext uri="{9D8B030D-6E8A-4147-A177-3AD203B41FA5}">
                      <a16:colId xmlns:a16="http://schemas.microsoft.com/office/drawing/2014/main" val="1358587085"/>
                    </a:ext>
                  </a:extLst>
                </a:gridCol>
                <a:gridCol w="2939170">
                  <a:extLst>
                    <a:ext uri="{9D8B030D-6E8A-4147-A177-3AD203B41FA5}">
                      <a16:colId xmlns:a16="http://schemas.microsoft.com/office/drawing/2014/main" val="2019114851"/>
                    </a:ext>
                  </a:extLst>
                </a:gridCol>
                <a:gridCol w="1152144">
                  <a:extLst>
                    <a:ext uri="{9D8B030D-6E8A-4147-A177-3AD203B41FA5}">
                      <a16:colId xmlns:a16="http://schemas.microsoft.com/office/drawing/2014/main" val="1399010"/>
                    </a:ext>
                  </a:extLst>
                </a:gridCol>
                <a:gridCol w="1192663">
                  <a:extLst>
                    <a:ext uri="{9D8B030D-6E8A-4147-A177-3AD203B41FA5}">
                      <a16:colId xmlns:a16="http://schemas.microsoft.com/office/drawing/2014/main" val="1832999976"/>
                    </a:ext>
                  </a:extLst>
                </a:gridCol>
              </a:tblGrid>
              <a:tr h="630891">
                <a:tc>
                  <a:txBody>
                    <a:bodyPr/>
                    <a:lstStyle/>
                    <a:p>
                      <a:pPr algn="ctr"/>
                      <a:r>
                        <a:rPr lang="es-MX" sz="1400" b="1" noProof="0"/>
                        <a:t>Rubro</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1400" b="1" noProof="0"/>
                        <a:t>Número de Acuerdo</a:t>
                      </a:r>
                    </a:p>
                  </a:txBody>
                  <a:tcPr anchor="ctr"/>
                </a:tc>
                <a:tc>
                  <a:txBody>
                    <a:bodyPr/>
                    <a:lstStyle/>
                    <a:p>
                      <a:pPr algn="ctr"/>
                      <a:r>
                        <a:rPr lang="es-MX" sz="1400" b="1" noProof="0"/>
                        <a:t>Descripción</a:t>
                      </a:r>
                    </a:p>
                  </a:txBody>
                  <a:tcPr anchor="ctr"/>
                </a:tc>
                <a:tc>
                  <a:txBody>
                    <a:bodyPr/>
                    <a:lstStyle/>
                    <a:p>
                      <a:pPr algn="ctr"/>
                      <a:r>
                        <a:rPr lang="es-MX" sz="1400" b="1" noProof="0"/>
                        <a:t>Responsable</a:t>
                      </a:r>
                    </a:p>
                  </a:txBody>
                  <a:tcPr anchor="ctr"/>
                </a:tc>
                <a:tc>
                  <a:txBody>
                    <a:bodyPr/>
                    <a:lstStyle/>
                    <a:p>
                      <a:pPr algn="ctr"/>
                      <a:r>
                        <a:rPr lang="es-MX" sz="1400" b="1" noProof="0"/>
                        <a:t>Fecha de Compromiso</a:t>
                      </a:r>
                    </a:p>
                  </a:txBody>
                  <a:tcPr anchor="ctr"/>
                </a:tc>
                <a:extLst>
                  <a:ext uri="{0D108BD9-81ED-4DB2-BD59-A6C34878D82A}">
                    <a16:rowId xmlns:a16="http://schemas.microsoft.com/office/drawing/2014/main" val="3263838585"/>
                  </a:ext>
                </a:extLst>
              </a:tr>
              <a:tr h="520920">
                <a:tc>
                  <a:txBody>
                    <a:bodyPr/>
                    <a:lstStyle/>
                    <a:p>
                      <a:pPr algn="ctr"/>
                      <a:endParaRPr lang="es-MX" sz="1200" kern="1200" noProof="0">
                        <a:solidFill>
                          <a:schemeClr val="dk1"/>
                        </a:solidFill>
                        <a:effectLst/>
                        <a:latin typeface="+mn-lt"/>
                        <a:ea typeface="+mn-ea"/>
                        <a:cs typeface="+mn-cs"/>
                      </a:endParaRPr>
                    </a:p>
                  </a:txBody>
                  <a:tcPr anchor="ctr"/>
                </a:tc>
                <a:tc>
                  <a:txBody>
                    <a:bodyPr/>
                    <a:lstStyle/>
                    <a:p>
                      <a:pPr algn="ctr"/>
                      <a:endParaRPr lang="es-MX" sz="1200" kern="1200" noProof="0">
                        <a:solidFill>
                          <a:schemeClr val="dk1"/>
                        </a:solidFill>
                        <a:effectLst/>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MX" sz="1200" kern="1200" noProof="0">
                        <a:solidFill>
                          <a:schemeClr val="dk1"/>
                        </a:solidFill>
                        <a:effectLst/>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sz="1200" kern="1200" noProof="0">
                        <a:solidFill>
                          <a:schemeClr val="dk1"/>
                        </a:solidFill>
                        <a:effectLst/>
                        <a:latin typeface="+mn-lt"/>
                        <a:ea typeface="+mn-ea"/>
                        <a:cs typeface="+mn-cs"/>
                      </a:endParaRPr>
                    </a:p>
                  </a:txBody>
                  <a:tcPr anchor="ctr"/>
                </a:tc>
                <a:tc>
                  <a:txBody>
                    <a:bodyPr/>
                    <a:lstStyle/>
                    <a:p>
                      <a:pPr algn="ctr"/>
                      <a:endParaRPr lang="es-MX" sz="1200" kern="1200" noProof="0">
                        <a:solidFill>
                          <a:schemeClr val="dk1"/>
                        </a:solidFill>
                        <a:effectLst/>
                        <a:latin typeface="+mn-lt"/>
                        <a:ea typeface="+mn-ea"/>
                        <a:cs typeface="+mn-cs"/>
                      </a:endParaRPr>
                    </a:p>
                  </a:txBody>
                  <a:tcPr anchor="ctr"/>
                </a:tc>
                <a:extLst>
                  <a:ext uri="{0D108BD9-81ED-4DB2-BD59-A6C34878D82A}">
                    <a16:rowId xmlns:a16="http://schemas.microsoft.com/office/drawing/2014/main" val="590479150"/>
                  </a:ext>
                </a:extLst>
              </a:tr>
              <a:tr h="520920">
                <a:tc>
                  <a:txBody>
                    <a:bodyPr/>
                    <a:lstStyle/>
                    <a:p>
                      <a:pPr algn="ctr"/>
                      <a:endParaRPr lang="es-MX" sz="1200" kern="1200" noProof="0">
                        <a:solidFill>
                          <a:schemeClr val="dk1"/>
                        </a:solidFill>
                        <a:effectLst/>
                        <a:latin typeface="+mn-lt"/>
                        <a:ea typeface="+mn-ea"/>
                        <a:cs typeface="+mn-cs"/>
                      </a:endParaRPr>
                    </a:p>
                  </a:txBody>
                  <a:tcPr anchor="ctr"/>
                </a:tc>
                <a:tc>
                  <a:txBody>
                    <a:bodyPr/>
                    <a:lstStyle/>
                    <a:p>
                      <a:pPr algn="ctr"/>
                      <a:endParaRPr lang="es-MX" sz="1200" kern="1200" noProof="0">
                        <a:solidFill>
                          <a:schemeClr val="dk1"/>
                        </a:solidFill>
                        <a:effectLst/>
                      </a:endParaRPr>
                    </a:p>
                    <a:p>
                      <a:pPr algn="ctr"/>
                      <a:endParaRPr lang="es-MX" sz="1200" kern="1200" noProof="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MX" sz="1200" kern="1200" noProof="0">
                        <a:solidFill>
                          <a:schemeClr val="dk1"/>
                        </a:solidFill>
                        <a:effectLst/>
                        <a:latin typeface="+mn-lt"/>
                        <a:ea typeface="+mn-ea"/>
                        <a:cs typeface="+mn-cs"/>
                      </a:endParaRPr>
                    </a:p>
                  </a:txBody>
                  <a:tcPr/>
                </a:tc>
                <a:tc>
                  <a:txBody>
                    <a:bodyPr/>
                    <a:lstStyle/>
                    <a:p>
                      <a:pPr algn="ctr"/>
                      <a:endParaRPr lang="es-MX" sz="1200" kern="1200" noProof="0">
                        <a:solidFill>
                          <a:schemeClr val="dk1"/>
                        </a:solidFill>
                        <a:effectLst/>
                        <a:latin typeface="+mn-lt"/>
                        <a:ea typeface="+mn-ea"/>
                        <a:cs typeface="+mn-cs"/>
                      </a:endParaRPr>
                    </a:p>
                  </a:txBody>
                  <a:tcPr anchor="ctr"/>
                </a:tc>
                <a:tc>
                  <a:txBody>
                    <a:bodyPr/>
                    <a:lstStyle/>
                    <a:p>
                      <a:pPr algn="ctr"/>
                      <a:endParaRPr lang="es-MX" sz="1200" kern="1200" noProof="0">
                        <a:solidFill>
                          <a:schemeClr val="dk1"/>
                        </a:solidFill>
                        <a:effectLst/>
                        <a:latin typeface="+mn-lt"/>
                        <a:ea typeface="+mn-ea"/>
                        <a:cs typeface="+mn-cs"/>
                      </a:endParaRPr>
                    </a:p>
                  </a:txBody>
                  <a:tcPr anchor="ctr"/>
                </a:tc>
                <a:extLst>
                  <a:ext uri="{0D108BD9-81ED-4DB2-BD59-A6C34878D82A}">
                    <a16:rowId xmlns:a16="http://schemas.microsoft.com/office/drawing/2014/main" val="2939512927"/>
                  </a:ext>
                </a:extLst>
              </a:tr>
            </a:tbl>
          </a:graphicData>
        </a:graphic>
      </p:graphicFrame>
      <p:grpSp>
        <p:nvGrpSpPr>
          <p:cNvPr id="4" name="Grupo 3">
            <a:extLst>
              <a:ext uri="{FF2B5EF4-FFF2-40B4-BE49-F238E27FC236}">
                <a16:creationId xmlns:a16="http://schemas.microsoft.com/office/drawing/2014/main" id="{8CCF8817-CEB0-9804-1055-34F783996B61}"/>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AB071173-AC70-E3C6-2EAE-EFEE39A8F42D}"/>
                </a:ext>
              </a:extLst>
            </p:cNvPr>
            <p:cNvSpPr txBox="1"/>
            <p:nvPr/>
          </p:nvSpPr>
          <p:spPr>
            <a:xfrm>
              <a:off x="6848832" y="314997"/>
              <a:ext cx="46457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Revisión y Ratificación de Acuerdos </a:t>
              </a:r>
            </a:p>
          </p:txBody>
        </p:sp>
        <p:grpSp>
          <p:nvGrpSpPr>
            <p:cNvPr id="8" name="Grupo 7">
              <a:extLst>
                <a:ext uri="{FF2B5EF4-FFF2-40B4-BE49-F238E27FC236}">
                  <a16:creationId xmlns:a16="http://schemas.microsoft.com/office/drawing/2014/main" id="{46B212DC-3195-9F0C-64AE-49FEEC1DB7A3}"/>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6227A63F-51BC-87B3-A127-D6AD410AD02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2B5E2265-7563-5695-0A5F-B854FFD84258}"/>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A1B4BF7F-4571-76BB-C0A9-CFF3288E4B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2" name="CuadroTexto 1">
            <a:extLst>
              <a:ext uri="{FF2B5EF4-FFF2-40B4-BE49-F238E27FC236}">
                <a16:creationId xmlns:a16="http://schemas.microsoft.com/office/drawing/2014/main" id="{A3EBDFCA-554D-61C2-0ABE-58A5962953F7}"/>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26812640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5365BF64-4B30-4125-9A30-A1B08C80ED7D}"/>
              </a:ext>
            </a:extLst>
          </p:cNvPr>
          <p:cNvSpPr>
            <a:spLocks noGrp="1"/>
          </p:cNvSpPr>
          <p:nvPr>
            <p:ph type="ctrTitle"/>
          </p:nvPr>
        </p:nvSpPr>
        <p:spPr>
          <a:xfrm>
            <a:off x="1523999" y="1940146"/>
            <a:ext cx="9144000" cy="1909763"/>
          </a:xfrm>
        </p:spPr>
        <p:txBody>
          <a:bodyPr vert="horz" lIns="91440" tIns="45720" rIns="91440" bIns="45720" rtlCol="0" anchor="b">
            <a:normAutofit/>
          </a:bodyPr>
          <a:lstStyle/>
          <a:p>
            <a:pPr rtl="0"/>
            <a:r>
              <a:rPr lang="es-MX" sz="9600" noProof="0">
                <a:latin typeface="+mj-lt"/>
              </a:rPr>
              <a:t>Clausura</a:t>
            </a:r>
          </a:p>
        </p:txBody>
      </p:sp>
      <p:sp>
        <p:nvSpPr>
          <p:cNvPr id="8" name="Marcador de contenido 7">
            <a:extLst>
              <a:ext uri="{FF2B5EF4-FFF2-40B4-BE49-F238E27FC236}">
                <a16:creationId xmlns:a16="http://schemas.microsoft.com/office/drawing/2014/main" id="{D4305886-8ACA-4ED6-AA5B-215F6D741CF0}"/>
              </a:ext>
            </a:extLst>
          </p:cNvPr>
          <p:cNvSpPr>
            <a:spLocks noGrp="1"/>
          </p:cNvSpPr>
          <p:nvPr>
            <p:ph type="subTitle" idx="1"/>
          </p:nvPr>
        </p:nvSpPr>
        <p:spPr>
          <a:xfrm>
            <a:off x="1523999" y="3962972"/>
            <a:ext cx="9144000" cy="1220333"/>
          </a:xfrm>
        </p:spPr>
        <p:txBody>
          <a:bodyPr vert="horz" lIns="91440" tIns="45720" rIns="91440" bIns="45720" rtlCol="0">
            <a:normAutofit/>
          </a:bodyPr>
          <a:lstStyle/>
          <a:p>
            <a:pPr marL="0" indent="0" rtl="0">
              <a:buNone/>
            </a:pPr>
            <a:r>
              <a:rPr lang="es-MX" sz="2400" cap="all" spc="200" noProof="0">
                <a:solidFill>
                  <a:srgbClr val="FFFFFF"/>
                </a:solidFill>
              </a:rPr>
              <a:t>¡Gracias!</a:t>
            </a:r>
          </a:p>
        </p:txBody>
      </p:sp>
      <p:pic>
        <p:nvPicPr>
          <p:cNvPr id="2" name="Imagen 1" descr="Imagen que contiene Código QR">
            <a:extLst>
              <a:ext uri="{FF2B5EF4-FFF2-40B4-BE49-F238E27FC236}">
                <a16:creationId xmlns:a16="http://schemas.microsoft.com/office/drawing/2014/main" id="{84878265-2ED7-AAC5-505A-F7FF01C97FAF}"/>
              </a:ext>
            </a:extLst>
          </p:cNvPr>
          <p:cNvPicPr>
            <a:picLocks noChangeAspect="1"/>
          </p:cNvPicPr>
          <p:nvPr/>
        </p:nvPicPr>
        <p:blipFill>
          <a:blip r:embed="rId3">
            <a:extLst>
              <a:ext uri="{28A0092B-C50C-407E-A947-70E740481C1C}">
                <a14:useLocalDpi xmlns:a14="http://schemas.microsoft.com/office/drawing/2010/main" val="0"/>
              </a:ext>
            </a:extLst>
          </a:blip>
          <a:srcRect l="48732"/>
          <a:stretch/>
        </p:blipFill>
        <p:spPr>
          <a:xfrm>
            <a:off x="4696474" y="-68440"/>
            <a:ext cx="2799051" cy="1678163"/>
          </a:xfrm>
          <a:prstGeom prst="rect">
            <a:avLst/>
          </a:prstGeom>
        </p:spPr>
      </p:pic>
      <p:pic>
        <p:nvPicPr>
          <p:cNvPr id="4" name="Imagen 3">
            <a:extLst>
              <a:ext uri="{FF2B5EF4-FFF2-40B4-BE49-F238E27FC236}">
                <a16:creationId xmlns:a16="http://schemas.microsoft.com/office/drawing/2014/main" id="{C331F740-2ABA-A4F6-8F4A-9D4FAD7BE1A2}"/>
              </a:ext>
            </a:extLst>
          </p:cNvPr>
          <p:cNvPicPr>
            <a:picLocks noChangeAspect="1"/>
          </p:cNvPicPr>
          <p:nvPr/>
        </p:nvPicPr>
        <p:blipFill>
          <a:blip r:embed="rId4"/>
          <a:stretch>
            <a:fillRect/>
          </a:stretch>
        </p:blipFill>
        <p:spPr>
          <a:xfrm>
            <a:off x="0" y="16164"/>
            <a:ext cx="12192000" cy="6825672"/>
          </a:xfrm>
          <a:prstGeom prst="rect">
            <a:avLst/>
          </a:prstGeom>
        </p:spPr>
      </p:pic>
      <p:pic>
        <p:nvPicPr>
          <p:cNvPr id="6" name="Imagen 5" descr="Imagen que contiene Código QR">
            <a:extLst>
              <a:ext uri="{FF2B5EF4-FFF2-40B4-BE49-F238E27FC236}">
                <a16:creationId xmlns:a16="http://schemas.microsoft.com/office/drawing/2014/main" id="{53C706E1-5984-1ED2-6AF3-F0FE2D0284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3242" y="35169"/>
            <a:ext cx="4636866" cy="1465614"/>
          </a:xfrm>
          <a:prstGeom prst="rect">
            <a:avLst/>
          </a:prstGeom>
        </p:spPr>
      </p:pic>
    </p:spTree>
    <p:extLst>
      <p:ext uri="{BB962C8B-B14F-4D97-AF65-F5344CB8AC3E}">
        <p14:creationId xmlns:p14="http://schemas.microsoft.com/office/powerpoint/2010/main" val="4127971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CA3492-6DA1-DB59-B9B0-63E1E8088D89}"/>
            </a:ext>
          </a:extLst>
        </p:cNvPr>
        <p:cNvGrpSpPr/>
        <p:nvPr/>
      </p:nvGrpSpPr>
      <p:grpSpPr>
        <a:xfrm>
          <a:off x="0" y="0"/>
          <a:ext cx="0" cy="0"/>
          <a:chOff x="0" y="0"/>
          <a:chExt cx="0" cy="0"/>
        </a:xfrm>
      </p:grpSpPr>
      <p:sp>
        <p:nvSpPr>
          <p:cNvPr id="46" name="CuadroTexto 45">
            <a:extLst>
              <a:ext uri="{FF2B5EF4-FFF2-40B4-BE49-F238E27FC236}">
                <a16:creationId xmlns:a16="http://schemas.microsoft.com/office/drawing/2014/main" id="{696C6452-6CE1-937D-8E0A-D6C09D30CF9C}"/>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MX" noProof="0"/>
          </a:p>
        </p:txBody>
      </p:sp>
      <p:sp>
        <p:nvSpPr>
          <p:cNvPr id="48" name="CuadroTexto 47">
            <a:extLst>
              <a:ext uri="{FF2B5EF4-FFF2-40B4-BE49-F238E27FC236}">
                <a16:creationId xmlns:a16="http://schemas.microsoft.com/office/drawing/2014/main" id="{DB0FB36D-60EE-60E1-5EED-22BB0F6F82C8}"/>
              </a:ext>
            </a:extLst>
          </p:cNvPr>
          <p:cNvSpPr txBox="1"/>
          <p:nvPr/>
        </p:nvSpPr>
        <p:spPr>
          <a:xfrm>
            <a:off x="5026830" y="1623717"/>
            <a:ext cx="2418512" cy="646331"/>
          </a:xfrm>
          <a:prstGeom prst="rect">
            <a:avLst/>
          </a:prstGeom>
          <a:solidFill>
            <a:schemeClr val="bg1"/>
          </a:solidFill>
        </p:spPr>
        <p:txBody>
          <a:bodyPr wrap="square" rtlCol="0">
            <a:spAutoFit/>
          </a:bodyPr>
          <a:lstStyle/>
          <a:p>
            <a:r>
              <a:rPr lang="es-MX" noProof="0">
                <a:solidFill>
                  <a:schemeClr val="bg1"/>
                </a:solidFill>
              </a:rPr>
              <a:t>Dg</a:t>
            </a:r>
          </a:p>
          <a:p>
            <a:endParaRPr lang="es-MX" noProof="0"/>
          </a:p>
        </p:txBody>
      </p:sp>
      <p:grpSp>
        <p:nvGrpSpPr>
          <p:cNvPr id="18" name="Grupo 17">
            <a:extLst>
              <a:ext uri="{FF2B5EF4-FFF2-40B4-BE49-F238E27FC236}">
                <a16:creationId xmlns:a16="http://schemas.microsoft.com/office/drawing/2014/main" id="{57084F4C-E9C9-79CC-BDE6-18096158FEC6}"/>
              </a:ext>
            </a:extLst>
          </p:cNvPr>
          <p:cNvGrpSpPr/>
          <p:nvPr/>
        </p:nvGrpSpPr>
        <p:grpSpPr>
          <a:xfrm>
            <a:off x="346289" y="284341"/>
            <a:ext cx="11565257" cy="813283"/>
            <a:chOff x="346289" y="284341"/>
            <a:chExt cx="11565257" cy="813283"/>
          </a:xfrm>
        </p:grpSpPr>
        <p:sp>
          <p:nvSpPr>
            <p:cNvPr id="12" name="Google Shape;364;p19">
              <a:extLst>
                <a:ext uri="{FF2B5EF4-FFF2-40B4-BE49-F238E27FC236}">
                  <a16:creationId xmlns:a16="http://schemas.microsoft.com/office/drawing/2014/main" id="{C15B8C67-35C3-9997-89F7-F59E949F1B37}"/>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Seguimiento de Acuerdos</a:t>
              </a:r>
            </a:p>
          </p:txBody>
        </p:sp>
        <p:grpSp>
          <p:nvGrpSpPr>
            <p:cNvPr id="4" name="Grupo 3">
              <a:extLst>
                <a:ext uri="{FF2B5EF4-FFF2-40B4-BE49-F238E27FC236}">
                  <a16:creationId xmlns:a16="http://schemas.microsoft.com/office/drawing/2014/main" id="{9337589A-B2FC-CAAE-05D7-91D4421438DD}"/>
                </a:ext>
              </a:extLst>
            </p:cNvPr>
            <p:cNvGrpSpPr/>
            <p:nvPr/>
          </p:nvGrpSpPr>
          <p:grpSpPr>
            <a:xfrm>
              <a:off x="346289" y="284341"/>
              <a:ext cx="11565257" cy="813283"/>
              <a:chOff x="346289" y="284341"/>
              <a:chExt cx="11565257" cy="813283"/>
            </a:xfrm>
          </p:grpSpPr>
          <p:cxnSp>
            <p:nvCxnSpPr>
              <p:cNvPr id="6" name="Conector recto 5">
                <a:extLst>
                  <a:ext uri="{FF2B5EF4-FFF2-40B4-BE49-F238E27FC236}">
                    <a16:creationId xmlns:a16="http://schemas.microsoft.com/office/drawing/2014/main" id="{07EF92BE-077D-9C38-2FF6-2532EAA5746C}"/>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448B046E-4714-3A91-81CF-7E58B45ABCC1}"/>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0AE47F73-4517-451C-4257-9874E817B6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748" y="156144"/>
            <a:ext cx="1803213" cy="821160"/>
          </a:xfrm>
          <a:prstGeom prst="rect">
            <a:avLst/>
          </a:prstGeom>
        </p:spPr>
      </p:pic>
      <p:graphicFrame>
        <p:nvGraphicFramePr>
          <p:cNvPr id="8" name="Google Shape;282;p6">
            <a:extLst>
              <a:ext uri="{FF2B5EF4-FFF2-40B4-BE49-F238E27FC236}">
                <a16:creationId xmlns:a16="http://schemas.microsoft.com/office/drawing/2014/main" id="{3CFE7B87-DC99-0EE2-91D8-197FC7497078}"/>
              </a:ext>
            </a:extLst>
          </p:cNvPr>
          <p:cNvGraphicFramePr/>
          <p:nvPr>
            <p:extLst>
              <p:ext uri="{D42A27DB-BD31-4B8C-83A1-F6EECF244321}">
                <p14:modId xmlns:p14="http://schemas.microsoft.com/office/powerpoint/2010/main" val="3600789311"/>
              </p:ext>
            </p:extLst>
          </p:nvPr>
        </p:nvGraphicFramePr>
        <p:xfrm>
          <a:off x="1525079" y="2070559"/>
          <a:ext cx="8731729" cy="805919"/>
        </p:xfrm>
        <a:graphic>
          <a:graphicData uri="http://schemas.openxmlformats.org/drawingml/2006/table">
            <a:tbl>
              <a:tblPr>
                <a:noFill/>
              </a:tblPr>
              <a:tblGrid>
                <a:gridCol w="1559538">
                  <a:extLst>
                    <a:ext uri="{9D8B030D-6E8A-4147-A177-3AD203B41FA5}">
                      <a16:colId xmlns:a16="http://schemas.microsoft.com/office/drawing/2014/main" val="20000"/>
                    </a:ext>
                  </a:extLst>
                </a:gridCol>
                <a:gridCol w="3565559">
                  <a:extLst>
                    <a:ext uri="{9D8B030D-6E8A-4147-A177-3AD203B41FA5}">
                      <a16:colId xmlns:a16="http://schemas.microsoft.com/office/drawing/2014/main" val="20001"/>
                    </a:ext>
                  </a:extLst>
                </a:gridCol>
                <a:gridCol w="2455526">
                  <a:extLst>
                    <a:ext uri="{9D8B030D-6E8A-4147-A177-3AD203B41FA5}">
                      <a16:colId xmlns:a16="http://schemas.microsoft.com/office/drawing/2014/main" val="20002"/>
                    </a:ext>
                  </a:extLst>
                </a:gridCol>
                <a:gridCol w="1151106">
                  <a:extLst>
                    <a:ext uri="{9D8B030D-6E8A-4147-A177-3AD203B41FA5}">
                      <a16:colId xmlns:a16="http://schemas.microsoft.com/office/drawing/2014/main" val="20003"/>
                    </a:ext>
                  </a:extLst>
                </a:gridCol>
              </a:tblGrid>
              <a:tr h="2801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lnSpc>
                          <a:spcPct val="110000"/>
                        </a:lnSpc>
                        <a:spcBef>
                          <a:spcPts val="0"/>
                        </a:spcBef>
                        <a:spcAft>
                          <a:spcPts val="0"/>
                        </a:spcAft>
                        <a:buClr>
                          <a:schemeClr val="dk1"/>
                        </a:buClr>
                        <a:buSzPts val="1400"/>
                        <a:buFont typeface="Calibri"/>
                        <a:buNone/>
                      </a:pPr>
                      <a:r>
                        <a:rPr lang="es-MX" sz="1400" b="1" u="none" strike="noStrike" cap="none" noProof="0">
                          <a:solidFill>
                            <a:schemeClr val="bg1"/>
                          </a:solidFill>
                          <a:latin typeface="+mn-lt"/>
                          <a:ea typeface="Calibri"/>
                          <a:cs typeface="Calibri"/>
                          <a:sym typeface="Calibri"/>
                        </a:rPr>
                        <a:t>Clave</a:t>
                      </a:r>
                    </a:p>
                  </a:txBody>
                  <a:tcPr marL="46300" marR="46300"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A50021"/>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lnSpc>
                          <a:spcPct val="110000"/>
                        </a:lnSpc>
                        <a:spcBef>
                          <a:spcPts val="0"/>
                        </a:spcBef>
                        <a:spcAft>
                          <a:spcPts val="0"/>
                        </a:spcAft>
                        <a:buClr>
                          <a:schemeClr val="dk1"/>
                        </a:buClr>
                        <a:buSzPts val="1400"/>
                        <a:buFont typeface="Calibri"/>
                        <a:buNone/>
                      </a:pPr>
                      <a:r>
                        <a:rPr lang="es-MX" sz="1400" b="1" u="none" strike="noStrike" cap="none" noProof="0">
                          <a:solidFill>
                            <a:schemeClr val="bg1"/>
                          </a:solidFill>
                          <a:latin typeface="+mn-lt"/>
                          <a:ea typeface="Calibri"/>
                          <a:cs typeface="Calibri"/>
                          <a:sym typeface="Calibri"/>
                        </a:rPr>
                        <a:t>Descripción</a:t>
                      </a:r>
                    </a:p>
                  </a:txBody>
                  <a:tcPr marL="46300" marR="46300"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A50021"/>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lnSpc>
                          <a:spcPct val="110000"/>
                        </a:lnSpc>
                        <a:spcBef>
                          <a:spcPts val="0"/>
                        </a:spcBef>
                        <a:spcAft>
                          <a:spcPts val="0"/>
                        </a:spcAft>
                        <a:buClr>
                          <a:schemeClr val="dk1"/>
                        </a:buClr>
                        <a:buSzPts val="1400"/>
                        <a:buFont typeface="Calibri"/>
                        <a:buNone/>
                      </a:pPr>
                      <a:r>
                        <a:rPr lang="es-MX" sz="1400" b="1" u="none" strike="noStrike" cap="none" noProof="0">
                          <a:solidFill>
                            <a:schemeClr val="bg1"/>
                          </a:solidFill>
                          <a:latin typeface="+mn-lt"/>
                          <a:ea typeface="Calibri"/>
                          <a:cs typeface="Calibri"/>
                          <a:sym typeface="Calibri"/>
                        </a:rPr>
                        <a:t>Responsable</a:t>
                      </a:r>
                    </a:p>
                  </a:txBody>
                  <a:tcPr marL="46300" marR="46300"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A50021"/>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lnSpc>
                          <a:spcPct val="110000"/>
                        </a:lnSpc>
                        <a:spcBef>
                          <a:spcPts val="0"/>
                        </a:spcBef>
                        <a:spcAft>
                          <a:spcPts val="0"/>
                        </a:spcAft>
                        <a:buClr>
                          <a:schemeClr val="dk1"/>
                        </a:buClr>
                        <a:buSzPts val="1400"/>
                        <a:buFont typeface="Calibri"/>
                        <a:buNone/>
                      </a:pPr>
                      <a:r>
                        <a:rPr lang="es-MX" sz="1400" b="1" u="none" strike="noStrike" cap="none" noProof="0">
                          <a:solidFill>
                            <a:schemeClr val="bg1"/>
                          </a:solidFill>
                          <a:latin typeface="+mn-lt"/>
                          <a:ea typeface="Calibri"/>
                          <a:cs typeface="Calibri"/>
                          <a:sym typeface="Calibri"/>
                        </a:rPr>
                        <a:t>Estatus</a:t>
                      </a:r>
                    </a:p>
                  </a:txBody>
                  <a:tcPr marL="46300" marR="46300" marT="0" marB="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A50021"/>
                    </a:solidFill>
                  </a:tcPr>
                </a:tc>
                <a:extLst>
                  <a:ext uri="{0D108BD9-81ED-4DB2-BD59-A6C34878D82A}">
                    <a16:rowId xmlns:a16="http://schemas.microsoft.com/office/drawing/2014/main" val="10000"/>
                  </a:ext>
                </a:extLst>
              </a:tr>
              <a:tr h="52577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a:lnSpc>
                          <a:spcPct val="110000"/>
                        </a:lnSpc>
                        <a:spcBef>
                          <a:spcPts val="0"/>
                        </a:spcBef>
                        <a:spcAft>
                          <a:spcPts val="0"/>
                        </a:spcAft>
                        <a:buNone/>
                      </a:pPr>
                      <a:endParaRPr lang="es-MX" sz="1400" b="1" noProof="0">
                        <a:solidFill>
                          <a:schemeClr val="tx1"/>
                        </a:solidFill>
                        <a:latin typeface="+mn-lt"/>
                      </a:endParaRPr>
                    </a:p>
                  </a:txBody>
                  <a:tcPr marL="68575" marR="68575"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b="1" kern="1200">
                          <a:solidFill>
                            <a:schemeClr val="tx1"/>
                          </a:solidFill>
                          <a:effectLst/>
                          <a:latin typeface="+mn-lt"/>
                          <a:ea typeface="+mn-ea"/>
                          <a:cs typeface="+mn-cs"/>
                        </a:rPr>
                        <a:t>SIN ACUERDOS EN EL TRIMESTRE ANTERIOR.</a:t>
                      </a:r>
                    </a:p>
                  </a:txBody>
                  <a:tcPr marL="68575" marR="68575"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a:lnSpc>
                          <a:spcPct val="100000"/>
                        </a:lnSpc>
                        <a:spcBef>
                          <a:spcPts val="0"/>
                        </a:spcBef>
                        <a:spcAft>
                          <a:spcPts val="0"/>
                        </a:spcAft>
                        <a:buNone/>
                      </a:pPr>
                      <a:endParaRPr lang="es-MX" sz="1400" b="1" noProof="0">
                        <a:solidFill>
                          <a:schemeClr val="tx1"/>
                        </a:solidFill>
                        <a:latin typeface="+mn-lt"/>
                      </a:endParaRPr>
                    </a:p>
                  </a:txBody>
                  <a:tcPr marL="28575" marR="28575" marT="19050" marB="19050" anchor="ctr">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a:lnSpc>
                          <a:spcPct val="110000"/>
                        </a:lnSpc>
                        <a:spcBef>
                          <a:spcPts val="0"/>
                        </a:spcBef>
                        <a:spcAft>
                          <a:spcPts val="0"/>
                        </a:spcAft>
                        <a:buNone/>
                      </a:pPr>
                      <a:endParaRPr lang="es-MX" sz="1400" b="1" i="0" u="none" strike="noStrike" cap="none" baseline="0" noProof="0">
                        <a:solidFill>
                          <a:schemeClr val="tx1"/>
                        </a:solidFill>
                        <a:latin typeface="+mn-lt"/>
                      </a:endParaRPr>
                    </a:p>
                  </a:txBody>
                  <a:tcPr marL="68575" marR="68575" marT="0" marB="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2" name="CuadroTexto 1">
            <a:extLst>
              <a:ext uri="{FF2B5EF4-FFF2-40B4-BE49-F238E27FC236}">
                <a16:creationId xmlns:a16="http://schemas.microsoft.com/office/drawing/2014/main" id="{3D5AD1B4-8B0C-7CE3-9B06-D677F2C91CB3}"/>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4101651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ángulo 20">
            <a:extLst>
              <a:ext uri="{FF2B5EF4-FFF2-40B4-BE49-F238E27FC236}">
                <a16:creationId xmlns:a16="http://schemas.microsoft.com/office/drawing/2014/main" id="{372EC7B9-5557-9650-031D-25677B7CABD3}"/>
              </a:ext>
            </a:extLst>
          </p:cNvPr>
          <p:cNvSpPr/>
          <p:nvPr/>
        </p:nvSpPr>
        <p:spPr>
          <a:xfrm>
            <a:off x="992352" y="1809839"/>
            <a:ext cx="5451551" cy="4554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AD2A39"/>
              </a:buClr>
              <a:buSzPct val="154000"/>
            </a:pPr>
            <a:endParaRPr lang="es-MX" sz="1600">
              <a:solidFill>
                <a:schemeClr val="tx1">
                  <a:lumMod val="65000"/>
                  <a:lumOff val="35000"/>
                </a:schemeClr>
              </a:solidFill>
            </a:endParaRPr>
          </a:p>
        </p:txBody>
      </p:sp>
      <p:grpSp>
        <p:nvGrpSpPr>
          <p:cNvPr id="3" name="Grupo 2">
            <a:extLst>
              <a:ext uri="{FF2B5EF4-FFF2-40B4-BE49-F238E27FC236}">
                <a16:creationId xmlns:a16="http://schemas.microsoft.com/office/drawing/2014/main" id="{0AAE9790-0FDC-475B-7C6E-2BA7B420C9E1}"/>
              </a:ext>
            </a:extLst>
          </p:cNvPr>
          <p:cNvGrpSpPr/>
          <p:nvPr/>
        </p:nvGrpSpPr>
        <p:grpSpPr>
          <a:xfrm>
            <a:off x="770999" y="1660217"/>
            <a:ext cx="10650001" cy="4360432"/>
            <a:chOff x="852555" y="1755680"/>
            <a:chExt cx="10650001" cy="4253445"/>
          </a:xfrm>
        </p:grpSpPr>
        <p:sp>
          <p:nvSpPr>
            <p:cNvPr id="9" name="TextBox 18">
              <a:extLst>
                <a:ext uri="{FF2B5EF4-FFF2-40B4-BE49-F238E27FC236}">
                  <a16:creationId xmlns:a16="http://schemas.microsoft.com/office/drawing/2014/main" id="{E5D5A240-4C9F-F098-1ED0-A70ACEBBC942}"/>
                </a:ext>
              </a:extLst>
            </p:cNvPr>
            <p:cNvSpPr txBox="1"/>
            <p:nvPr/>
          </p:nvSpPr>
          <p:spPr>
            <a:xfrm>
              <a:off x="852555" y="2320271"/>
              <a:ext cx="2743752" cy="319446"/>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a:ln>
                    <a:noFill/>
                  </a:ln>
                  <a:solidFill>
                    <a:srgbClr val="5A0230"/>
                  </a:solidFill>
                  <a:effectLst/>
                  <a:uLnTx/>
                  <a:uFillTx/>
                </a:rPr>
                <a:t>1. CONTROL INTERNO</a:t>
              </a:r>
            </a:p>
          </p:txBody>
        </p:sp>
        <p:sp>
          <p:nvSpPr>
            <p:cNvPr id="10" name="TextBox 19">
              <a:extLst>
                <a:ext uri="{FF2B5EF4-FFF2-40B4-BE49-F238E27FC236}">
                  <a16:creationId xmlns:a16="http://schemas.microsoft.com/office/drawing/2014/main" id="{3A5CCF58-ACE4-C901-B05A-C21B55294B16}"/>
                </a:ext>
              </a:extLst>
            </p:cNvPr>
            <p:cNvSpPr txBox="1"/>
            <p:nvPr/>
          </p:nvSpPr>
          <p:spPr>
            <a:xfrm>
              <a:off x="852555" y="2770316"/>
              <a:ext cx="2743752" cy="748936"/>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Evaluación del CI</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Administración de Riesgos</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Tecnologías de la Información </a:t>
              </a:r>
            </a:p>
          </p:txBody>
        </p:sp>
        <p:grpSp>
          <p:nvGrpSpPr>
            <p:cNvPr id="11" name="Group 14">
              <a:extLst>
                <a:ext uri="{FF2B5EF4-FFF2-40B4-BE49-F238E27FC236}">
                  <a16:creationId xmlns:a16="http://schemas.microsoft.com/office/drawing/2014/main" id="{3E3E2BC0-E421-BD5F-774A-71FBA5E973B7}"/>
                </a:ext>
              </a:extLst>
            </p:cNvPr>
            <p:cNvGrpSpPr/>
            <p:nvPr/>
          </p:nvGrpSpPr>
          <p:grpSpPr>
            <a:xfrm>
              <a:off x="3911627" y="1755680"/>
              <a:ext cx="4005080" cy="4010916"/>
              <a:chOff x="3298888" y="1756512"/>
              <a:chExt cx="3917814" cy="3923524"/>
            </a:xfrm>
          </p:grpSpPr>
          <p:sp>
            <p:nvSpPr>
              <p:cNvPr id="27" name="Cube 6">
                <a:extLst>
                  <a:ext uri="{FF2B5EF4-FFF2-40B4-BE49-F238E27FC236}">
                    <a16:creationId xmlns:a16="http://schemas.microsoft.com/office/drawing/2014/main" id="{72A04214-31E7-E874-50DB-6B17514AA19F}"/>
                  </a:ext>
                </a:extLst>
              </p:cNvPr>
              <p:cNvSpPr/>
              <p:nvPr/>
            </p:nvSpPr>
            <p:spPr>
              <a:xfrm rot="8100000">
                <a:off x="4490627" y="1756512"/>
                <a:ext cx="1534340" cy="1534340"/>
              </a:xfrm>
              <a:prstGeom prst="cube">
                <a:avLst>
                  <a:gd name="adj" fmla="val 14635"/>
                </a:avLst>
              </a:prstGeom>
              <a:solidFill>
                <a:srgbClr val="93034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28" name="Cube 9">
                <a:extLst>
                  <a:ext uri="{FF2B5EF4-FFF2-40B4-BE49-F238E27FC236}">
                    <a16:creationId xmlns:a16="http://schemas.microsoft.com/office/drawing/2014/main" id="{0A2C7805-C14C-48C7-79DD-D4DB3E61EEA3}"/>
                  </a:ext>
                </a:extLst>
              </p:cNvPr>
              <p:cNvSpPr/>
              <p:nvPr/>
            </p:nvSpPr>
            <p:spPr>
              <a:xfrm rot="13500000">
                <a:off x="5682362" y="2951104"/>
                <a:ext cx="1534340" cy="1534340"/>
              </a:xfrm>
              <a:prstGeom prst="cube">
                <a:avLst>
                  <a:gd name="adj" fmla="val 14635"/>
                </a:avLst>
              </a:prstGeom>
              <a:solidFill>
                <a:srgbClr val="9F3D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29" name="Cube 10">
                <a:extLst>
                  <a:ext uri="{FF2B5EF4-FFF2-40B4-BE49-F238E27FC236}">
                    <a16:creationId xmlns:a16="http://schemas.microsoft.com/office/drawing/2014/main" id="{A6DEBFF5-C90F-4EB5-7004-57C67FA18D18}"/>
                  </a:ext>
                </a:extLst>
              </p:cNvPr>
              <p:cNvSpPr/>
              <p:nvPr/>
            </p:nvSpPr>
            <p:spPr>
              <a:xfrm rot="18900000">
                <a:off x="4490629" y="4145696"/>
                <a:ext cx="1534340" cy="1534340"/>
              </a:xfrm>
              <a:prstGeom prst="cube">
                <a:avLst>
                  <a:gd name="adj" fmla="val 14635"/>
                </a:avLst>
              </a:prstGeom>
              <a:solidFill>
                <a:srgbClr val="D6663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30" name="Cube 11">
                <a:extLst>
                  <a:ext uri="{FF2B5EF4-FFF2-40B4-BE49-F238E27FC236}">
                    <a16:creationId xmlns:a16="http://schemas.microsoft.com/office/drawing/2014/main" id="{1B44812A-A80A-09BB-5C2D-E89461F3EE22}"/>
                  </a:ext>
                </a:extLst>
              </p:cNvPr>
              <p:cNvSpPr/>
              <p:nvPr/>
            </p:nvSpPr>
            <p:spPr>
              <a:xfrm rot="2700000">
                <a:off x="3298888" y="2951104"/>
                <a:ext cx="1534340" cy="1534340"/>
              </a:xfrm>
              <a:prstGeom prst="cube">
                <a:avLst>
                  <a:gd name="adj" fmla="val 14635"/>
                </a:avLst>
              </a:prstGeom>
              <a:solidFill>
                <a:srgbClr val="5A023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sp>
          <p:nvSpPr>
            <p:cNvPr id="12" name="TextBox 12">
              <a:extLst>
                <a:ext uri="{FF2B5EF4-FFF2-40B4-BE49-F238E27FC236}">
                  <a16:creationId xmlns:a16="http://schemas.microsoft.com/office/drawing/2014/main" id="{0DF84BA2-C4D4-2B12-374F-DD969432AC58}"/>
                </a:ext>
              </a:extLst>
            </p:cNvPr>
            <p:cNvSpPr txBox="1"/>
            <p:nvPr/>
          </p:nvSpPr>
          <p:spPr>
            <a:xfrm>
              <a:off x="3880631" y="3393733"/>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a:ln>
                    <a:noFill/>
                  </a:ln>
                  <a:solidFill>
                    <a:schemeClr val="bg1"/>
                  </a:solidFill>
                  <a:effectLst/>
                  <a:uLnTx/>
                  <a:uFillTx/>
                </a:rPr>
                <a:t>1</a:t>
              </a:r>
            </a:p>
          </p:txBody>
        </p:sp>
        <p:sp>
          <p:nvSpPr>
            <p:cNvPr id="13" name="TextBox 15">
              <a:extLst>
                <a:ext uri="{FF2B5EF4-FFF2-40B4-BE49-F238E27FC236}">
                  <a16:creationId xmlns:a16="http://schemas.microsoft.com/office/drawing/2014/main" id="{645ADD89-9E21-C98C-A966-F4A1B8C628D3}"/>
                </a:ext>
              </a:extLst>
            </p:cNvPr>
            <p:cNvSpPr txBox="1"/>
            <p:nvPr/>
          </p:nvSpPr>
          <p:spPr>
            <a:xfrm>
              <a:off x="5262584" y="1969653"/>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lang="en-US" sz="7000" kern="0">
                  <a:solidFill>
                    <a:schemeClr val="bg1"/>
                  </a:solidFill>
                </a:rPr>
                <a:t>2</a:t>
              </a:r>
              <a:endParaRPr kumimoji="0" lang="en-US" sz="7000" b="0" i="0" u="none" strike="noStrike" kern="0" cap="none" spc="0" normalizeH="0" baseline="0" noProof="0">
                <a:ln>
                  <a:noFill/>
                </a:ln>
                <a:solidFill>
                  <a:schemeClr val="bg1"/>
                </a:solidFill>
                <a:effectLst/>
                <a:uLnTx/>
                <a:uFillTx/>
              </a:endParaRPr>
            </a:p>
          </p:txBody>
        </p:sp>
        <p:sp>
          <p:nvSpPr>
            <p:cNvPr id="14" name="TextBox 16">
              <a:extLst>
                <a:ext uri="{FF2B5EF4-FFF2-40B4-BE49-F238E27FC236}">
                  <a16:creationId xmlns:a16="http://schemas.microsoft.com/office/drawing/2014/main" id="{C78C10F5-4E9D-C77F-1AC3-29BB6CF7AE39}"/>
                </a:ext>
              </a:extLst>
            </p:cNvPr>
            <p:cNvSpPr txBox="1"/>
            <p:nvPr/>
          </p:nvSpPr>
          <p:spPr>
            <a:xfrm>
              <a:off x="6603380" y="3393733"/>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a:ln>
                    <a:noFill/>
                  </a:ln>
                  <a:solidFill>
                    <a:schemeClr val="bg1"/>
                  </a:solidFill>
                  <a:effectLst/>
                  <a:uLnTx/>
                  <a:uFillTx/>
                </a:rPr>
                <a:t>3</a:t>
              </a:r>
            </a:p>
          </p:txBody>
        </p:sp>
        <p:sp>
          <p:nvSpPr>
            <p:cNvPr id="15" name="TextBox 17">
              <a:extLst>
                <a:ext uri="{FF2B5EF4-FFF2-40B4-BE49-F238E27FC236}">
                  <a16:creationId xmlns:a16="http://schemas.microsoft.com/office/drawing/2014/main" id="{45C5A67F-E1EC-08F1-5F14-7F803BADD818}"/>
                </a:ext>
              </a:extLst>
            </p:cNvPr>
            <p:cNvSpPr txBox="1"/>
            <p:nvPr/>
          </p:nvSpPr>
          <p:spPr>
            <a:xfrm>
              <a:off x="5262584" y="4796349"/>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a:ln>
                    <a:noFill/>
                  </a:ln>
                  <a:solidFill>
                    <a:schemeClr val="bg1"/>
                  </a:solidFill>
                  <a:effectLst/>
                  <a:uLnTx/>
                  <a:uFillTx/>
                </a:rPr>
                <a:t>4</a:t>
              </a:r>
            </a:p>
          </p:txBody>
        </p:sp>
        <p:sp>
          <p:nvSpPr>
            <p:cNvPr id="16" name="TextBox 20">
              <a:extLst>
                <a:ext uri="{FF2B5EF4-FFF2-40B4-BE49-F238E27FC236}">
                  <a16:creationId xmlns:a16="http://schemas.microsoft.com/office/drawing/2014/main" id="{6D2E36FB-5F5F-BD96-4536-E485B8CE513A}"/>
                </a:ext>
              </a:extLst>
            </p:cNvPr>
            <p:cNvSpPr txBox="1"/>
            <p:nvPr/>
          </p:nvSpPr>
          <p:spPr>
            <a:xfrm>
              <a:off x="8758804" y="4796349"/>
              <a:ext cx="2743752" cy="311608"/>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lang="en-US" b="1" kern="0">
                  <a:solidFill>
                    <a:srgbClr val="9F3D24"/>
                  </a:solidFill>
                </a:rPr>
                <a:t>3</a:t>
              </a:r>
              <a:r>
                <a:rPr kumimoji="0" lang="en-US" sz="1800" b="1" i="0" u="none" strike="noStrike" kern="0" cap="none" spc="0" normalizeH="0" baseline="0" noProof="0">
                  <a:ln>
                    <a:noFill/>
                  </a:ln>
                  <a:solidFill>
                    <a:srgbClr val="9F3D24"/>
                  </a:solidFill>
                  <a:effectLst/>
                  <a:uLnTx/>
                  <a:uFillTx/>
                </a:rPr>
                <a:t>. INTEGRIDAD</a:t>
              </a:r>
            </a:p>
          </p:txBody>
        </p:sp>
        <p:sp>
          <p:nvSpPr>
            <p:cNvPr id="17" name="TextBox 21">
              <a:extLst>
                <a:ext uri="{FF2B5EF4-FFF2-40B4-BE49-F238E27FC236}">
                  <a16:creationId xmlns:a16="http://schemas.microsoft.com/office/drawing/2014/main" id="{ECA3D51F-3B34-5324-0BC1-998D4F4F1C43}"/>
                </a:ext>
              </a:extLst>
            </p:cNvPr>
            <p:cNvSpPr txBox="1"/>
            <p:nvPr/>
          </p:nvSpPr>
          <p:spPr>
            <a:xfrm>
              <a:off x="8758804" y="5260189"/>
              <a:ext cx="2743752" cy="748936"/>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MX"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Integridad</a:t>
              </a:r>
              <a:r>
                <a:rPr lang="es-MX" sz="1200" kern="0">
                  <a:solidFill>
                    <a:schemeClr val="tx1">
                      <a:lumMod val="75000"/>
                      <a:lumOff val="25000"/>
                    </a:schemeClr>
                  </a:solidFill>
                  <a:cs typeface="Arial" panose="020B0604020202020204" pitchFamily="34" charset="0"/>
                </a:rPr>
                <a:t> Institucional</a:t>
              </a:r>
              <a:endParaRPr kumimoji="0" lang="es-MX"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endParaRP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MX"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Unidad de Transparencia</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MX"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Declaración </a:t>
              </a:r>
            </a:p>
          </p:txBody>
        </p:sp>
        <p:sp>
          <p:nvSpPr>
            <p:cNvPr id="18" name="TextBox 22">
              <a:extLst>
                <a:ext uri="{FF2B5EF4-FFF2-40B4-BE49-F238E27FC236}">
                  <a16:creationId xmlns:a16="http://schemas.microsoft.com/office/drawing/2014/main" id="{2B97286A-435B-3B97-B280-6A99D3FF34FF}"/>
                </a:ext>
              </a:extLst>
            </p:cNvPr>
            <p:cNvSpPr txBox="1"/>
            <p:nvPr/>
          </p:nvSpPr>
          <p:spPr>
            <a:xfrm>
              <a:off x="8758804" y="2244639"/>
              <a:ext cx="2743752" cy="527771"/>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a:ln>
                    <a:noFill/>
                  </a:ln>
                  <a:solidFill>
                    <a:srgbClr val="93034E"/>
                  </a:solidFill>
                  <a:effectLst/>
                  <a:uLnTx/>
                  <a:uFillTx/>
                </a:rPr>
                <a:t>2. DESEMPEÑO INSTITUCIONAL</a:t>
              </a:r>
            </a:p>
          </p:txBody>
        </p:sp>
        <p:sp>
          <p:nvSpPr>
            <p:cNvPr id="19" name="TextBox 23">
              <a:extLst>
                <a:ext uri="{FF2B5EF4-FFF2-40B4-BE49-F238E27FC236}">
                  <a16:creationId xmlns:a16="http://schemas.microsoft.com/office/drawing/2014/main" id="{9ED53260-372E-7DAC-EBCC-37CDFE503E34}"/>
                </a:ext>
              </a:extLst>
            </p:cNvPr>
            <p:cNvSpPr txBox="1"/>
            <p:nvPr/>
          </p:nvSpPr>
          <p:spPr>
            <a:xfrm>
              <a:off x="8758804" y="2770316"/>
              <a:ext cx="2743752" cy="974105"/>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Seguimiento de Indicadores</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Presupuesto</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a:ln>
                    <a:noFill/>
                  </a:ln>
                  <a:solidFill>
                    <a:schemeClr val="tx1">
                      <a:lumMod val="75000"/>
                      <a:lumOff val="25000"/>
                    </a:schemeClr>
                  </a:solidFill>
                  <a:effectLst/>
                  <a:uLnTx/>
                  <a:uFillTx/>
                  <a:cs typeface="Arial" panose="020B0604020202020204" pitchFamily="34" charset="0"/>
                </a:rPr>
                <a:t>Amortización Contable y Presupuestaria</a:t>
              </a:r>
            </a:p>
          </p:txBody>
        </p:sp>
        <p:sp>
          <p:nvSpPr>
            <p:cNvPr id="20" name="TextBox 24">
              <a:extLst>
                <a:ext uri="{FF2B5EF4-FFF2-40B4-BE49-F238E27FC236}">
                  <a16:creationId xmlns:a16="http://schemas.microsoft.com/office/drawing/2014/main" id="{468C5538-94DE-6FA1-A3D3-F987B90D24BE}"/>
                </a:ext>
              </a:extLst>
            </p:cNvPr>
            <p:cNvSpPr txBox="1"/>
            <p:nvPr/>
          </p:nvSpPr>
          <p:spPr>
            <a:xfrm>
              <a:off x="877713" y="4659108"/>
              <a:ext cx="2743752" cy="527771"/>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lang="en-US" b="1" kern="0">
                  <a:solidFill>
                    <a:srgbClr val="D66638"/>
                  </a:solidFill>
                </a:rPr>
                <a:t>4</a:t>
              </a:r>
              <a:r>
                <a:rPr kumimoji="0" lang="en-US" sz="1800" b="1" i="0" u="none" strike="noStrike" kern="0" cap="none" spc="0" normalizeH="0" baseline="0" noProof="0">
                  <a:ln>
                    <a:noFill/>
                  </a:ln>
                  <a:solidFill>
                    <a:srgbClr val="D66638"/>
                  </a:solidFill>
                  <a:effectLst/>
                  <a:uLnTx/>
                  <a:uFillTx/>
                </a:rPr>
                <a:t>. FISCALIZACIÓN Y AUDITORÍA</a:t>
              </a:r>
            </a:p>
          </p:txBody>
        </p:sp>
        <p:sp>
          <p:nvSpPr>
            <p:cNvPr id="22" name="TextBox 25">
              <a:extLst>
                <a:ext uri="{FF2B5EF4-FFF2-40B4-BE49-F238E27FC236}">
                  <a16:creationId xmlns:a16="http://schemas.microsoft.com/office/drawing/2014/main" id="{1CCD62E3-DA95-3980-7D7D-1EC4B0F92F64}"/>
                </a:ext>
              </a:extLst>
            </p:cNvPr>
            <p:cNvSpPr txBox="1"/>
            <p:nvPr/>
          </p:nvSpPr>
          <p:spPr>
            <a:xfrm>
              <a:off x="932662" y="5210087"/>
              <a:ext cx="2743752" cy="523768"/>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MX" sz="1200" b="0" i="0" u="none" strike="noStrike" kern="0" cap="none" spc="0" normalizeH="0" baseline="0">
                  <a:ln>
                    <a:noFill/>
                  </a:ln>
                  <a:solidFill>
                    <a:schemeClr val="tx1">
                      <a:lumMod val="75000"/>
                      <a:lumOff val="25000"/>
                    </a:schemeClr>
                  </a:solidFill>
                  <a:effectLst/>
                  <a:uLnTx/>
                  <a:uFillTx/>
                  <a:cs typeface="Arial" panose="020B0604020202020204" pitchFamily="34" charset="0"/>
                </a:rPr>
                <a:t>Auditorías</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MX" sz="1200" b="0" i="0" u="none" strike="noStrike" kern="0" cap="none" spc="0" normalizeH="0" baseline="0">
                  <a:ln>
                    <a:noFill/>
                  </a:ln>
                  <a:solidFill>
                    <a:schemeClr val="tx1">
                      <a:lumMod val="75000"/>
                      <a:lumOff val="25000"/>
                    </a:schemeClr>
                  </a:solidFill>
                  <a:effectLst/>
                  <a:uLnTx/>
                  <a:uFillTx/>
                  <a:cs typeface="Arial" panose="020B0604020202020204" pitchFamily="34" charset="0"/>
                </a:rPr>
                <a:t>Observaciones</a:t>
              </a:r>
            </a:p>
          </p:txBody>
        </p:sp>
        <p:sp>
          <p:nvSpPr>
            <p:cNvPr id="23" name="Round Same Side Corner Rectangle 26">
              <a:extLst>
                <a:ext uri="{FF2B5EF4-FFF2-40B4-BE49-F238E27FC236}">
                  <a16:creationId xmlns:a16="http://schemas.microsoft.com/office/drawing/2014/main" id="{E563E2A4-D412-EA72-1CE4-14647A553D3D}"/>
                </a:ext>
              </a:extLst>
            </p:cNvPr>
            <p:cNvSpPr/>
            <p:nvPr/>
          </p:nvSpPr>
          <p:spPr>
            <a:xfrm rot="5400000">
              <a:off x="1184142" y="2475835"/>
              <a:ext cx="55320" cy="553350"/>
            </a:xfrm>
            <a:prstGeom prst="round2SameRect">
              <a:avLst>
                <a:gd name="adj1" fmla="val 50000"/>
                <a:gd name="adj2" fmla="val 0"/>
              </a:avLst>
            </a:prstGeom>
            <a:solidFill>
              <a:srgbClr val="5A023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24" name="Round Same Side Corner Rectangle 28">
              <a:extLst>
                <a:ext uri="{FF2B5EF4-FFF2-40B4-BE49-F238E27FC236}">
                  <a16:creationId xmlns:a16="http://schemas.microsoft.com/office/drawing/2014/main" id="{76AD0E35-EB4B-8DC5-1E19-CC77D37F9AB9}"/>
                </a:ext>
              </a:extLst>
            </p:cNvPr>
            <p:cNvSpPr/>
            <p:nvPr/>
          </p:nvSpPr>
          <p:spPr>
            <a:xfrm rot="5400000">
              <a:off x="9079944" y="4933681"/>
              <a:ext cx="55320" cy="553350"/>
            </a:xfrm>
            <a:prstGeom prst="round2SameRect">
              <a:avLst>
                <a:gd name="adj1" fmla="val 50000"/>
                <a:gd name="adj2" fmla="val 0"/>
              </a:avLst>
            </a:prstGeom>
            <a:solidFill>
              <a:srgbClr val="9F3D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25" name="Round Same Side Corner Rectangle 29">
              <a:extLst>
                <a:ext uri="{FF2B5EF4-FFF2-40B4-BE49-F238E27FC236}">
                  <a16:creationId xmlns:a16="http://schemas.microsoft.com/office/drawing/2014/main" id="{23BF9135-0348-B8BC-B951-4B93F97A2087}"/>
                </a:ext>
              </a:extLst>
            </p:cNvPr>
            <p:cNvSpPr/>
            <p:nvPr/>
          </p:nvSpPr>
          <p:spPr>
            <a:xfrm rot="5400000">
              <a:off x="9079943" y="2475835"/>
              <a:ext cx="55320" cy="553350"/>
            </a:xfrm>
            <a:prstGeom prst="round2SameRect">
              <a:avLst>
                <a:gd name="adj1" fmla="val 50000"/>
                <a:gd name="adj2" fmla="val 0"/>
              </a:avLst>
            </a:prstGeom>
            <a:solidFill>
              <a:srgbClr val="93034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26" name="Round Same Side Corner Rectangle 30">
              <a:extLst>
                <a:ext uri="{FF2B5EF4-FFF2-40B4-BE49-F238E27FC236}">
                  <a16:creationId xmlns:a16="http://schemas.microsoft.com/office/drawing/2014/main" id="{C2FD6C27-A355-AC4B-DDC7-B98B2D31B3E7}"/>
                </a:ext>
              </a:extLst>
            </p:cNvPr>
            <p:cNvSpPr/>
            <p:nvPr/>
          </p:nvSpPr>
          <p:spPr>
            <a:xfrm rot="5400000">
              <a:off x="1242371" y="4924537"/>
              <a:ext cx="55320" cy="553350"/>
            </a:xfrm>
            <a:prstGeom prst="round2SameRect">
              <a:avLst>
                <a:gd name="adj1" fmla="val 50000"/>
                <a:gd name="adj2" fmla="val 0"/>
              </a:avLst>
            </a:prstGeom>
            <a:solidFill>
              <a:srgbClr val="D6663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grpSp>
        <p:nvGrpSpPr>
          <p:cNvPr id="4" name="Grupo 3">
            <a:extLst>
              <a:ext uri="{FF2B5EF4-FFF2-40B4-BE49-F238E27FC236}">
                <a16:creationId xmlns:a16="http://schemas.microsoft.com/office/drawing/2014/main" id="{A545BF81-830D-9341-A774-008B19BFD41B}"/>
              </a:ext>
            </a:extLst>
          </p:cNvPr>
          <p:cNvGrpSpPr/>
          <p:nvPr/>
        </p:nvGrpSpPr>
        <p:grpSpPr>
          <a:xfrm>
            <a:off x="584591" y="253833"/>
            <a:ext cx="10919837" cy="843793"/>
            <a:chOff x="584591" y="253833"/>
            <a:chExt cx="10919837" cy="843793"/>
          </a:xfrm>
        </p:grpSpPr>
        <p:sp>
          <p:nvSpPr>
            <p:cNvPr id="7" name="Google Shape;364;p19">
              <a:extLst>
                <a:ext uri="{FF2B5EF4-FFF2-40B4-BE49-F238E27FC236}">
                  <a16:creationId xmlns:a16="http://schemas.microsoft.com/office/drawing/2014/main" id="{8C6CB08A-D0A7-B91A-52C9-43607510E30F}"/>
                </a:ext>
              </a:extLst>
            </p:cNvPr>
            <p:cNvSpPr txBox="1"/>
            <p:nvPr/>
          </p:nvSpPr>
          <p:spPr>
            <a:xfrm>
              <a:off x="584591" y="253833"/>
              <a:ext cx="4109085" cy="559227"/>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ES" sz="2400" b="1">
                  <a:solidFill>
                    <a:schemeClr val="tx1">
                      <a:lumMod val="75000"/>
                      <a:lumOff val="25000"/>
                    </a:schemeClr>
                  </a:solidFill>
                  <a:ea typeface="Fira Sans"/>
                  <a:cs typeface="Fira Sans"/>
                  <a:sym typeface="Fira Sans"/>
                </a:rPr>
                <a:t>Desahogo de Temas</a:t>
              </a:r>
            </a:p>
          </p:txBody>
        </p:sp>
        <p:pic>
          <p:nvPicPr>
            <p:cNvPr id="8" name="Google Shape;188;p2" descr="Un conjunto de letras blancas en un fondo blanco&#10;&#10;Descripción generada automáticamente con confianza media">
              <a:extLst>
                <a:ext uri="{FF2B5EF4-FFF2-40B4-BE49-F238E27FC236}">
                  <a16:creationId xmlns:a16="http://schemas.microsoft.com/office/drawing/2014/main" id="{CA6FA2A7-DD85-908A-FD83-A62B17C214D6}"/>
                </a:ext>
              </a:extLst>
            </p:cNvPr>
            <p:cNvPicPr preferRelativeResize="0"/>
            <p:nvPr/>
          </p:nvPicPr>
          <p:blipFill rotWithShape="1">
            <a:blip r:embed="rId2">
              <a:alphaModFix/>
            </a:blip>
            <a:srcRect b="89169"/>
            <a:stretch/>
          </p:blipFill>
          <p:spPr>
            <a:xfrm flipV="1">
              <a:off x="697422" y="1051907"/>
              <a:ext cx="10807006" cy="45719"/>
            </a:xfrm>
            <a:prstGeom prst="rect">
              <a:avLst/>
            </a:prstGeom>
            <a:noFill/>
            <a:ln>
              <a:noFill/>
            </a:ln>
          </p:spPr>
        </p:pic>
      </p:grpSp>
      <p:pic>
        <p:nvPicPr>
          <p:cNvPr id="2" name="Imagen 1">
            <a:extLst>
              <a:ext uri="{FF2B5EF4-FFF2-40B4-BE49-F238E27FC236}">
                <a16:creationId xmlns:a16="http://schemas.microsoft.com/office/drawing/2014/main" id="{8D537E59-50F8-E649-84CF-0E93A08DEF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3656" y="194439"/>
            <a:ext cx="1803213" cy="821160"/>
          </a:xfrm>
          <a:prstGeom prst="rect">
            <a:avLst/>
          </a:prstGeom>
        </p:spPr>
      </p:pic>
      <p:sp>
        <p:nvSpPr>
          <p:cNvPr id="31" name="CuadroTexto 30">
            <a:extLst>
              <a:ext uri="{FF2B5EF4-FFF2-40B4-BE49-F238E27FC236}">
                <a16:creationId xmlns:a16="http://schemas.microsoft.com/office/drawing/2014/main" id="{391867C2-BEA9-3414-A9EB-636B123ABDEA}"/>
              </a:ext>
            </a:extLst>
          </p:cNvPr>
          <p:cNvSpPr txBox="1"/>
          <p:nvPr/>
        </p:nvSpPr>
        <p:spPr>
          <a:xfrm>
            <a:off x="7227931" y="311992"/>
            <a:ext cx="419162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Primera Sesión Ordinaria al 4to. Trimestre 2025</a:t>
            </a:r>
          </a:p>
        </p:txBody>
      </p:sp>
    </p:spTree>
    <p:extLst>
      <p:ext uri="{BB962C8B-B14F-4D97-AF65-F5344CB8AC3E}">
        <p14:creationId xmlns:p14="http://schemas.microsoft.com/office/powerpoint/2010/main" val="9086282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0"/>
                                  </p:stCondLst>
                                  <p:endCondLst>
                                    <p:cond evt="begin" delay="0">
                                      <p:tn val="5"/>
                                    </p:cond>
                                  </p:end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78FDD462-E66D-DC5A-B8F0-1F2121E5B7B2}"/>
              </a:ext>
            </a:extLst>
          </p:cNvPr>
          <p:cNvGrpSpPr/>
          <p:nvPr/>
        </p:nvGrpSpPr>
        <p:grpSpPr>
          <a:xfrm>
            <a:off x="1898305" y="1588549"/>
            <a:ext cx="8724817" cy="3772211"/>
            <a:chOff x="1563291" y="2088190"/>
            <a:chExt cx="8724817" cy="3586735"/>
          </a:xfrm>
        </p:grpSpPr>
        <p:sp>
          <p:nvSpPr>
            <p:cNvPr id="28" name="TextBox 18">
              <a:extLst>
                <a:ext uri="{FF2B5EF4-FFF2-40B4-BE49-F238E27FC236}">
                  <a16:creationId xmlns:a16="http://schemas.microsoft.com/office/drawing/2014/main" id="{8EB81E98-C0F9-6DCA-909D-310269FA4531}"/>
                </a:ext>
              </a:extLst>
            </p:cNvPr>
            <p:cNvSpPr txBox="1"/>
            <p:nvPr/>
          </p:nvSpPr>
          <p:spPr>
            <a:xfrm>
              <a:off x="1581214" y="2887961"/>
              <a:ext cx="3034328" cy="375743"/>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2400" b="1" i="0" u="none" strike="noStrike" kern="0" cap="none" spc="0" normalizeH="0" baseline="0" noProof="0">
                  <a:ln>
                    <a:noFill/>
                  </a:ln>
                  <a:solidFill>
                    <a:srgbClr val="5A0230"/>
                  </a:solidFill>
                  <a:effectLst/>
                  <a:uLnTx/>
                  <a:uFillTx/>
                  <a:latin typeface="LuloCleanW01-OneBold" panose="02010804020200000003"/>
                </a:rPr>
                <a:t>1. CONTROL INTERNO</a:t>
              </a:r>
            </a:p>
          </p:txBody>
        </p:sp>
        <p:sp>
          <p:nvSpPr>
            <p:cNvPr id="29" name="TextBox 19">
              <a:extLst>
                <a:ext uri="{FF2B5EF4-FFF2-40B4-BE49-F238E27FC236}">
                  <a16:creationId xmlns:a16="http://schemas.microsoft.com/office/drawing/2014/main" id="{0350C633-A602-9383-A067-8DA06D3DCE9D}"/>
                </a:ext>
              </a:extLst>
            </p:cNvPr>
            <p:cNvSpPr txBox="1"/>
            <p:nvPr/>
          </p:nvSpPr>
          <p:spPr>
            <a:xfrm>
              <a:off x="1563291" y="3543482"/>
              <a:ext cx="3521593" cy="152394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marR="0" lvl="0" indent="-342900" defTabSz="914400" eaLnBrk="1" fontAlgn="auto" latinLnBrk="0" hangingPunct="1">
                <a:lnSpc>
                  <a:spcPct val="125000"/>
                </a:lnSpc>
                <a:spcBef>
                  <a:spcPts val="0"/>
                </a:spcBef>
                <a:spcAft>
                  <a:spcPts val="0"/>
                </a:spcAft>
                <a:buClrTx/>
                <a:buSzTx/>
                <a:buFont typeface="Wingdings" panose="05000000000000000000" pitchFamily="2" charset="2"/>
                <a:buChar char="ü"/>
                <a:tabLst/>
                <a:defRPr/>
              </a:pPr>
              <a:r>
                <a:rPr kumimoji="0" lang="es-ES" sz="2000"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rPr>
                <a:t>Evaluación del CI</a:t>
              </a:r>
            </a:p>
            <a:p>
              <a:pPr marL="342900" marR="0" lvl="0" indent="-342900" defTabSz="914400" eaLnBrk="1" fontAlgn="auto" latinLnBrk="0" hangingPunct="1">
                <a:lnSpc>
                  <a:spcPct val="125000"/>
                </a:lnSpc>
                <a:spcBef>
                  <a:spcPts val="0"/>
                </a:spcBef>
                <a:spcAft>
                  <a:spcPts val="0"/>
                </a:spcAft>
                <a:buClrTx/>
                <a:buSzTx/>
                <a:buFont typeface="Wingdings" panose="05000000000000000000" pitchFamily="2" charset="2"/>
                <a:buChar char="ü"/>
                <a:tabLst/>
                <a:defRPr/>
              </a:pPr>
              <a:r>
                <a:rPr kumimoji="0" lang="es-ES" sz="2000"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rPr>
                <a:t>Administración de Riesgos</a:t>
              </a:r>
            </a:p>
            <a:p>
              <a:pPr marL="342900" marR="0" lvl="0" indent="-342900" defTabSz="914400" eaLnBrk="1" fontAlgn="auto" latinLnBrk="0" hangingPunct="1">
                <a:lnSpc>
                  <a:spcPct val="125000"/>
                </a:lnSpc>
                <a:spcBef>
                  <a:spcPts val="0"/>
                </a:spcBef>
                <a:spcAft>
                  <a:spcPts val="0"/>
                </a:spcAft>
                <a:buClrTx/>
                <a:buSzTx/>
                <a:buFont typeface="Wingdings" panose="05000000000000000000" pitchFamily="2" charset="2"/>
                <a:buChar char="ü"/>
                <a:tabLst/>
                <a:defRPr/>
              </a:pPr>
              <a:r>
                <a:rPr kumimoji="0" lang="es-ES" sz="2000"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rPr>
                <a:t>Tecnologías de la Información </a:t>
              </a:r>
              <a:endParaRPr kumimoji="0" lang="es-ES" sz="1600" b="0" i="0" u="none" strike="noStrike" kern="0" cap="none" spc="0" normalizeH="0" baseline="0" noProof="0">
                <a:ln>
                  <a:noFill/>
                </a:ln>
                <a:solidFill>
                  <a:schemeClr val="tx1">
                    <a:lumMod val="75000"/>
                    <a:lumOff val="25000"/>
                  </a:schemeClr>
                </a:solidFill>
                <a:effectLst/>
                <a:uLnTx/>
                <a:uFillTx/>
                <a:latin typeface="LuloCleanW01-OneBold"/>
                <a:cs typeface="Arial" panose="020B0604020202020204" pitchFamily="34" charset="0"/>
              </a:endParaRPr>
            </a:p>
          </p:txBody>
        </p:sp>
        <p:sp>
          <p:nvSpPr>
            <p:cNvPr id="4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rgbClr val="5A0230"/>
            </a:solidFill>
            <a:ln w="12700" cap="flat" cmpd="sng" algn="ctr">
              <a:solidFill>
                <a:srgbClr val="5A023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31"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9600" b="0" i="0" u="none" strike="noStrike" kern="0" cap="none" spc="0" normalizeH="0" baseline="0" noProof="0">
                  <a:ln>
                    <a:noFill/>
                  </a:ln>
                  <a:solidFill>
                    <a:schemeClr val="bg1"/>
                  </a:solidFill>
                  <a:effectLst/>
                  <a:uLnTx/>
                  <a:uFillTx/>
                </a:rPr>
                <a:t>1</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rgbClr val="5A0230"/>
            </a:solidFill>
            <a:ln w="12700" cap="flat" cmpd="sng" algn="ctr">
              <a:solidFill>
                <a:srgbClr val="5A023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sp>
        <p:nvSpPr>
          <p:cNvPr id="4" name="Rectángulo 3">
            <a:extLst>
              <a:ext uri="{FF2B5EF4-FFF2-40B4-BE49-F238E27FC236}">
                <a16:creationId xmlns:a16="http://schemas.microsoft.com/office/drawing/2014/main" id="{B8CFF62D-1218-D28E-DC2F-05A26A8D6D77}"/>
              </a:ext>
            </a:extLst>
          </p:cNvPr>
          <p:cNvSpPr/>
          <p:nvPr/>
        </p:nvSpPr>
        <p:spPr>
          <a:xfrm>
            <a:off x="0" y="77538"/>
            <a:ext cx="12192000" cy="3083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 name="Grupo 1">
            <a:extLst>
              <a:ext uri="{FF2B5EF4-FFF2-40B4-BE49-F238E27FC236}">
                <a16:creationId xmlns:a16="http://schemas.microsoft.com/office/drawing/2014/main" id="{5591BD5F-264E-C98F-A41F-8B93C3521C3F}"/>
              </a:ext>
            </a:extLst>
          </p:cNvPr>
          <p:cNvGrpSpPr/>
          <p:nvPr/>
        </p:nvGrpSpPr>
        <p:grpSpPr>
          <a:xfrm>
            <a:off x="584591" y="253833"/>
            <a:ext cx="10919837" cy="843793"/>
            <a:chOff x="584591" y="253833"/>
            <a:chExt cx="10919837" cy="843793"/>
          </a:xfrm>
        </p:grpSpPr>
        <p:sp>
          <p:nvSpPr>
            <p:cNvPr id="10" name="Google Shape;364;p19">
              <a:extLst>
                <a:ext uri="{FF2B5EF4-FFF2-40B4-BE49-F238E27FC236}">
                  <a16:creationId xmlns:a16="http://schemas.microsoft.com/office/drawing/2014/main" id="{A1B4E9EB-4431-3ED4-393F-EE1FDAE3EFBE}"/>
                </a:ext>
              </a:extLst>
            </p:cNvPr>
            <p:cNvSpPr txBox="1"/>
            <p:nvPr/>
          </p:nvSpPr>
          <p:spPr>
            <a:xfrm>
              <a:off x="584591" y="253833"/>
              <a:ext cx="4109085" cy="559227"/>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ES" sz="2400" b="1">
                  <a:solidFill>
                    <a:schemeClr val="tx1">
                      <a:lumMod val="75000"/>
                      <a:lumOff val="25000"/>
                    </a:schemeClr>
                  </a:solidFill>
                  <a:ea typeface="Fira Sans"/>
                  <a:cs typeface="Fira Sans"/>
                  <a:sym typeface="Fira Sans"/>
                </a:rPr>
                <a:t>Desahogo de Temas</a:t>
              </a:r>
            </a:p>
          </p:txBody>
        </p: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BE8108D9-B8CB-6C6B-5A15-6744AAFC151C}"/>
                </a:ext>
              </a:extLst>
            </p:cNvPr>
            <p:cNvPicPr preferRelativeResize="0"/>
            <p:nvPr/>
          </p:nvPicPr>
          <p:blipFill rotWithShape="1">
            <a:blip r:embed="rId2">
              <a:alphaModFix/>
            </a:blip>
            <a:srcRect b="89169"/>
            <a:stretch/>
          </p:blipFill>
          <p:spPr>
            <a:xfrm flipV="1">
              <a:off x="697422" y="1051907"/>
              <a:ext cx="10807006" cy="45719"/>
            </a:xfrm>
            <a:prstGeom prst="rect">
              <a:avLst/>
            </a:prstGeom>
            <a:noFill/>
            <a:ln>
              <a:noFill/>
            </a:ln>
          </p:spPr>
        </p:pic>
      </p:grpSp>
      <p:pic>
        <p:nvPicPr>
          <p:cNvPr id="5" name="Imagen 4">
            <a:extLst>
              <a:ext uri="{FF2B5EF4-FFF2-40B4-BE49-F238E27FC236}">
                <a16:creationId xmlns:a16="http://schemas.microsoft.com/office/drawing/2014/main" id="{0E31E14D-E7D4-1965-47F6-EE3A373F0F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3676" y="111324"/>
            <a:ext cx="1803213" cy="821160"/>
          </a:xfrm>
          <a:prstGeom prst="rect">
            <a:avLst/>
          </a:prstGeom>
        </p:spPr>
      </p:pic>
      <p:sp>
        <p:nvSpPr>
          <p:cNvPr id="3" name="CuadroTexto 2">
            <a:extLst>
              <a:ext uri="{FF2B5EF4-FFF2-40B4-BE49-F238E27FC236}">
                <a16:creationId xmlns:a16="http://schemas.microsoft.com/office/drawing/2014/main" id="{4B93D42C-2C0A-626F-F2F5-206B234CA59A}"/>
              </a:ext>
            </a:extLst>
          </p:cNvPr>
          <p:cNvSpPr txBox="1"/>
          <p:nvPr/>
        </p:nvSpPr>
        <p:spPr>
          <a:xfrm>
            <a:off x="7206461" y="243695"/>
            <a:ext cx="4361782"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632362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15 Tabla">
            <a:extLst>
              <a:ext uri="{FF2B5EF4-FFF2-40B4-BE49-F238E27FC236}">
                <a16:creationId xmlns:a16="http://schemas.microsoft.com/office/drawing/2014/main" id="{DA620A0B-A8A7-CC58-01A8-5F6680B9BDDB}"/>
              </a:ext>
            </a:extLst>
          </p:cNvPr>
          <p:cNvGraphicFramePr>
            <a:graphicFrameLocks noGrp="1"/>
          </p:cNvGraphicFramePr>
          <p:nvPr>
            <p:extLst>
              <p:ext uri="{D42A27DB-BD31-4B8C-83A1-F6EECF244321}">
                <p14:modId xmlns:p14="http://schemas.microsoft.com/office/powerpoint/2010/main" val="3233227921"/>
              </p:ext>
            </p:extLst>
          </p:nvPr>
        </p:nvGraphicFramePr>
        <p:xfrm>
          <a:off x="1576603" y="2910162"/>
          <a:ext cx="4388262" cy="1694460"/>
        </p:xfrm>
        <a:graphic>
          <a:graphicData uri="http://schemas.openxmlformats.org/drawingml/2006/table">
            <a:tbl>
              <a:tblPr firstRow="1" bandRow="1">
                <a:tableStyleId>{3B4B98B0-60AC-42C2-AFA5-B58CD77FA1E5}</a:tableStyleId>
              </a:tblPr>
              <a:tblGrid>
                <a:gridCol w="2299359">
                  <a:extLst>
                    <a:ext uri="{9D8B030D-6E8A-4147-A177-3AD203B41FA5}">
                      <a16:colId xmlns:a16="http://schemas.microsoft.com/office/drawing/2014/main" val="20000"/>
                    </a:ext>
                  </a:extLst>
                </a:gridCol>
                <a:gridCol w="2088903">
                  <a:extLst>
                    <a:ext uri="{9D8B030D-6E8A-4147-A177-3AD203B41FA5}">
                      <a16:colId xmlns:a16="http://schemas.microsoft.com/office/drawing/2014/main" val="20002"/>
                    </a:ext>
                  </a:extLst>
                </a:gridCol>
              </a:tblGrid>
              <a:tr h="509694">
                <a:tc>
                  <a:txBody>
                    <a:bodyPr/>
                    <a:lstStyle/>
                    <a:p>
                      <a:pPr marL="0" algn="ctr" defTabSz="914400" rtl="0" eaLnBrk="1" latinLnBrk="0" hangingPunct="1"/>
                      <a:r>
                        <a:rPr lang="es-MX" sz="1200" b="1" kern="1200" baseline="0">
                          <a:solidFill>
                            <a:schemeClr val="tx1"/>
                          </a:solidFill>
                        </a:rPr>
                        <a:t># de Actividades de control comprometidas</a:t>
                      </a:r>
                      <a:endParaRPr lang="es-MX" sz="1200" b="1" kern="1200" baseline="0">
                        <a:solidFill>
                          <a:schemeClr val="tx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1" u="none" strike="noStrike" kern="1200" cap="none" spc="0" normalizeH="0" baseline="0" noProof="0">
                          <a:ln>
                            <a:noFill/>
                          </a:ln>
                          <a:solidFill>
                            <a:prstClr val="black">
                              <a:lumMod val="95000"/>
                              <a:lumOff val="5000"/>
                            </a:prstClr>
                          </a:solidFill>
                          <a:effectLst/>
                          <a:uLnTx/>
                          <a:uFillTx/>
                        </a:rPr>
                        <a:t>Avance al 2do </a:t>
                      </a:r>
                      <a:r>
                        <a:rPr kumimoji="0" lang="es-MX" sz="1200" b="1" u="none" strike="noStrike" kern="1200" cap="none" spc="0" normalizeH="0" baseline="0" noProof="0" err="1">
                          <a:ln>
                            <a:noFill/>
                          </a:ln>
                          <a:solidFill>
                            <a:prstClr val="black">
                              <a:lumMod val="95000"/>
                              <a:lumOff val="5000"/>
                            </a:prstClr>
                          </a:solidFill>
                          <a:effectLst/>
                          <a:uLnTx/>
                          <a:uFillTx/>
                        </a:rPr>
                        <a:t>Trim</a:t>
                      </a:r>
                      <a:r>
                        <a:rPr kumimoji="0" lang="es-MX" sz="1200" b="1" u="none" strike="noStrike" kern="1200" cap="none" spc="0" normalizeH="0" baseline="0" noProof="0">
                          <a:ln>
                            <a:noFill/>
                          </a:ln>
                          <a:solidFill>
                            <a:prstClr val="black">
                              <a:lumMod val="95000"/>
                              <a:lumOff val="5000"/>
                            </a:prstClr>
                          </a:solidFill>
                          <a:effectLst/>
                          <a:uLnTx/>
                          <a:uFillTx/>
                        </a:rPr>
                        <a:t>. 2025</a:t>
                      </a:r>
                    </a:p>
                  </a:txBody>
                  <a:tcPr anchor="ctr"/>
                </a:tc>
                <a:extLst>
                  <a:ext uri="{0D108BD9-81ED-4DB2-BD59-A6C34878D82A}">
                    <a16:rowId xmlns:a16="http://schemas.microsoft.com/office/drawing/2014/main" val="1558894559"/>
                  </a:ext>
                </a:extLst>
              </a:tr>
              <a:tr h="394922">
                <a:tc>
                  <a:txBody>
                    <a:bodyPr/>
                    <a:lstStyle/>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s-MX" sz="1200" kern="1200">
                          <a:solidFill>
                            <a:schemeClr val="tx1"/>
                          </a:solidFill>
                        </a:rPr>
                        <a:t>Concluidas</a:t>
                      </a:r>
                      <a:endParaRPr lang="es-ES" sz="1200" kern="1200">
                        <a:solidFill>
                          <a:schemeClr val="tx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a:solidFill>
                            <a:schemeClr val="tx1">
                              <a:lumMod val="95000"/>
                              <a:lumOff val="5000"/>
                            </a:schemeClr>
                          </a:solidFill>
                        </a:rPr>
                        <a:t>3</a:t>
                      </a:r>
                    </a:p>
                  </a:txBody>
                  <a:tcPr/>
                </a:tc>
                <a:extLst>
                  <a:ext uri="{0D108BD9-81ED-4DB2-BD59-A6C34878D82A}">
                    <a16:rowId xmlns:a16="http://schemas.microsoft.com/office/drawing/2014/main" val="10001"/>
                  </a:ext>
                </a:extLst>
              </a:tr>
              <a:tr h="394922">
                <a:tc>
                  <a:txBody>
                    <a:bodyPr/>
                    <a:lstStyle/>
                    <a:p>
                      <a:pPr marL="285750" indent="-285750" algn="l">
                        <a:buFont typeface="Wingdings" panose="05000000000000000000" pitchFamily="2" charset="2"/>
                        <a:buChar char="Ø"/>
                      </a:pPr>
                      <a:r>
                        <a:rPr lang="es-MX" sz="1200"/>
                        <a:t>En Proceso</a:t>
                      </a:r>
                      <a:endParaRPr lang="es-MX" sz="120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a:solidFill>
                            <a:schemeClr val="tx1">
                              <a:lumMod val="95000"/>
                              <a:lumOff val="5000"/>
                            </a:schemeClr>
                          </a:solidFill>
                        </a:rPr>
                        <a:t>0</a:t>
                      </a:r>
                    </a:p>
                  </a:txBody>
                  <a:tcPr/>
                </a:tc>
                <a:extLst>
                  <a:ext uri="{0D108BD9-81ED-4DB2-BD59-A6C34878D82A}">
                    <a16:rowId xmlns:a16="http://schemas.microsoft.com/office/drawing/2014/main" val="10002"/>
                  </a:ext>
                </a:extLst>
              </a:tr>
              <a:tr h="394922">
                <a:tc>
                  <a:txBody>
                    <a:bodyPr/>
                    <a:lstStyle/>
                    <a:p>
                      <a:pPr marL="285750" indent="-285750" algn="l">
                        <a:buFont typeface="Wingdings" panose="05000000000000000000" pitchFamily="2" charset="2"/>
                        <a:buChar char="Ø"/>
                      </a:pPr>
                      <a:r>
                        <a:rPr lang="es-MX" sz="1200"/>
                        <a:t>Pendiente</a:t>
                      </a:r>
                      <a:endParaRPr lang="es-MX" sz="120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a:solidFill>
                            <a:schemeClr val="tx1">
                              <a:lumMod val="95000"/>
                              <a:lumOff val="5000"/>
                            </a:schemeClr>
                          </a:solidFill>
                        </a:rPr>
                        <a:t>1</a:t>
                      </a:r>
                    </a:p>
                  </a:txBody>
                  <a:tcPr/>
                </a:tc>
                <a:extLst>
                  <a:ext uri="{0D108BD9-81ED-4DB2-BD59-A6C34878D82A}">
                    <a16:rowId xmlns:a16="http://schemas.microsoft.com/office/drawing/2014/main" val="10003"/>
                  </a:ext>
                </a:extLst>
              </a:tr>
            </a:tbl>
          </a:graphicData>
        </a:graphic>
      </p:graphicFrame>
      <p:graphicFrame>
        <p:nvGraphicFramePr>
          <p:cNvPr id="11" name="Gráfico 10">
            <a:extLst>
              <a:ext uri="{FF2B5EF4-FFF2-40B4-BE49-F238E27FC236}">
                <a16:creationId xmlns:a16="http://schemas.microsoft.com/office/drawing/2014/main" id="{CE5EC96A-57CF-6D9A-E891-BA0379A86EF9}"/>
              </a:ext>
            </a:extLst>
          </p:cNvPr>
          <p:cNvGraphicFramePr/>
          <p:nvPr>
            <p:extLst>
              <p:ext uri="{D42A27DB-BD31-4B8C-83A1-F6EECF244321}">
                <p14:modId xmlns:p14="http://schemas.microsoft.com/office/powerpoint/2010/main" val="2332285451"/>
              </p:ext>
            </p:extLst>
          </p:nvPr>
        </p:nvGraphicFramePr>
        <p:xfrm>
          <a:off x="6427737" y="2046659"/>
          <a:ext cx="4910823" cy="3759436"/>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upo 5">
            <a:extLst>
              <a:ext uri="{FF2B5EF4-FFF2-40B4-BE49-F238E27FC236}">
                <a16:creationId xmlns:a16="http://schemas.microsoft.com/office/drawing/2014/main" id="{1951A9DF-B4EF-74E5-9A8B-E05F451764DE}"/>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3B354FC0-CB0F-0BBD-4723-E88534FCF6E2}"/>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Programa de Trabajo de Control Interno (PTCI)</a:t>
              </a:r>
            </a:p>
          </p:txBody>
        </p:sp>
        <p:grpSp>
          <p:nvGrpSpPr>
            <p:cNvPr id="9" name="Grupo 8">
              <a:extLst>
                <a:ext uri="{FF2B5EF4-FFF2-40B4-BE49-F238E27FC236}">
                  <a16:creationId xmlns:a16="http://schemas.microsoft.com/office/drawing/2014/main" id="{8A66D0D0-9F6E-6DFA-544D-E36EF3AB50EF}"/>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299A2D9D-0B36-A9F6-4896-F8ABF44B8B1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409AD0CE-44E3-FC70-2F28-96551FB35FE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21ACB9C0-1126-45AF-EA7A-C8140B4A2624}"/>
              </a:ext>
            </a:extLst>
          </p:cNvPr>
          <p:cNvSpPr txBox="1"/>
          <p:nvPr/>
        </p:nvSpPr>
        <p:spPr>
          <a:xfrm>
            <a:off x="2949483" y="1159878"/>
            <a:ext cx="6291673"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dk1"/>
                </a:solidFill>
                <a:ea typeface="Fira Sans"/>
                <a:cs typeface="Fira Sans"/>
                <a:sym typeface="Fira Sans"/>
              </a:rPr>
              <a:t>Cierre del PTCI 2025</a:t>
            </a:r>
          </a:p>
        </p:txBody>
      </p:sp>
      <p:pic>
        <p:nvPicPr>
          <p:cNvPr id="3" name="Imagen 2">
            <a:extLst>
              <a:ext uri="{FF2B5EF4-FFF2-40B4-BE49-F238E27FC236}">
                <a16:creationId xmlns:a16="http://schemas.microsoft.com/office/drawing/2014/main" id="{36CD29AF-D8D3-24B5-E063-A1928F163E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10" name="CuadroTexto 9">
            <a:extLst>
              <a:ext uri="{FF2B5EF4-FFF2-40B4-BE49-F238E27FC236}">
                <a16:creationId xmlns:a16="http://schemas.microsoft.com/office/drawing/2014/main" id="{9774C82D-2F9D-70F9-3037-BBEF5268D695}"/>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spTree>
    <p:extLst>
      <p:ext uri="{BB962C8B-B14F-4D97-AF65-F5344CB8AC3E}">
        <p14:creationId xmlns:p14="http://schemas.microsoft.com/office/powerpoint/2010/main" val="4213015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554B96-CBD6-DE11-B7A7-47A5FE868935}"/>
            </a:ext>
          </a:extLst>
        </p:cNvPr>
        <p:cNvGrpSpPr/>
        <p:nvPr/>
      </p:nvGrpSpPr>
      <p:grpSpPr>
        <a:xfrm>
          <a:off x="0" y="0"/>
          <a:ext cx="0" cy="0"/>
          <a:chOff x="0" y="0"/>
          <a:chExt cx="0" cy="0"/>
        </a:xfrm>
      </p:grpSpPr>
      <p:grpSp>
        <p:nvGrpSpPr>
          <p:cNvPr id="5" name="Grupo 4">
            <a:extLst>
              <a:ext uri="{FF2B5EF4-FFF2-40B4-BE49-F238E27FC236}">
                <a16:creationId xmlns:a16="http://schemas.microsoft.com/office/drawing/2014/main" id="{5E15AB04-6824-538C-A2AF-F3FF1356708F}"/>
              </a:ext>
            </a:extLst>
          </p:cNvPr>
          <p:cNvGrpSpPr/>
          <p:nvPr/>
        </p:nvGrpSpPr>
        <p:grpSpPr>
          <a:xfrm>
            <a:off x="346288" y="284341"/>
            <a:ext cx="11565257" cy="742776"/>
            <a:chOff x="346288" y="284341"/>
            <a:chExt cx="11565257" cy="742776"/>
          </a:xfrm>
        </p:grpSpPr>
        <p:sp>
          <p:nvSpPr>
            <p:cNvPr id="6" name="Google Shape;364;p19">
              <a:extLst>
                <a:ext uri="{FF2B5EF4-FFF2-40B4-BE49-F238E27FC236}">
                  <a16:creationId xmlns:a16="http://schemas.microsoft.com/office/drawing/2014/main" id="{A124894D-F68E-64B8-F3E9-6B1F59A31CF8}"/>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Programa de Trabajo de Control Interno (PTCI)</a:t>
              </a:r>
            </a:p>
          </p:txBody>
        </p:sp>
        <p:grpSp>
          <p:nvGrpSpPr>
            <p:cNvPr id="10" name="Grupo 9">
              <a:extLst>
                <a:ext uri="{FF2B5EF4-FFF2-40B4-BE49-F238E27FC236}">
                  <a16:creationId xmlns:a16="http://schemas.microsoft.com/office/drawing/2014/main" id="{D1309D2F-0867-A1CD-405B-FC1C2FAC5F88}"/>
                </a:ext>
              </a:extLst>
            </p:cNvPr>
            <p:cNvGrpSpPr/>
            <p:nvPr/>
          </p:nvGrpSpPr>
          <p:grpSpPr>
            <a:xfrm>
              <a:off x="346288" y="284341"/>
              <a:ext cx="11565257" cy="742776"/>
              <a:chOff x="346288" y="284341"/>
              <a:chExt cx="11565257" cy="742776"/>
            </a:xfrm>
          </p:grpSpPr>
          <p:cxnSp>
            <p:nvCxnSpPr>
              <p:cNvPr id="14" name="Conector recto 13">
                <a:extLst>
                  <a:ext uri="{FF2B5EF4-FFF2-40B4-BE49-F238E27FC236}">
                    <a16:creationId xmlns:a16="http://schemas.microsoft.com/office/drawing/2014/main" id="{0DAE39EA-D9E6-DE69-1198-D21463E60314}"/>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898B2907-269C-0372-9E7D-ED6629D38586}"/>
                  </a:ext>
                </a:extLst>
              </p:cNvPr>
              <p:cNvPicPr preferRelativeResize="0"/>
              <p:nvPr/>
            </p:nvPicPr>
            <p:blipFill rotWithShape="1">
              <a:blip r:embed="rId3">
                <a:alphaModFix/>
              </a:blip>
              <a:srcRect b="89169"/>
              <a:stretch/>
            </p:blipFill>
            <p:spPr>
              <a:xfrm flipV="1">
                <a:off x="346288" y="981398"/>
                <a:ext cx="11565257" cy="45719"/>
              </a:xfrm>
              <a:prstGeom prst="rect">
                <a:avLst/>
              </a:prstGeom>
              <a:noFill/>
              <a:ln>
                <a:noFill/>
              </a:ln>
            </p:spPr>
          </p:pic>
        </p:grpSp>
      </p:grpSp>
      <p:pic>
        <p:nvPicPr>
          <p:cNvPr id="7" name="Imagen 6">
            <a:extLst>
              <a:ext uri="{FF2B5EF4-FFF2-40B4-BE49-F238E27FC236}">
                <a16:creationId xmlns:a16="http://schemas.microsoft.com/office/drawing/2014/main" id="{A7C02704-2E0A-5A34-8B2C-71A578480A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4" name="Google Shape;364;p19">
            <a:extLst>
              <a:ext uri="{FF2B5EF4-FFF2-40B4-BE49-F238E27FC236}">
                <a16:creationId xmlns:a16="http://schemas.microsoft.com/office/drawing/2014/main" id="{811C0FA0-BA27-B3F5-319A-B4451F28A277}"/>
              </a:ext>
            </a:extLst>
          </p:cNvPr>
          <p:cNvSpPr txBox="1"/>
          <p:nvPr/>
        </p:nvSpPr>
        <p:spPr>
          <a:xfrm>
            <a:off x="1487696" y="1613323"/>
            <a:ext cx="9768568" cy="20374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1600" noProof="0">
                <a:ln w="0"/>
                <a:solidFill>
                  <a:schemeClr val="accent1"/>
                </a:solidFill>
                <a:effectLst>
                  <a:outerShdw blurRad="38100" dist="25400" dir="5400000" algn="ctr" rotWithShape="0">
                    <a:srgbClr val="6E747A">
                      <a:alpha val="43000"/>
                    </a:srgbClr>
                  </a:outerShdw>
                </a:effectLst>
                <a:ea typeface="Fira Sans"/>
                <a:cs typeface="Fira Sans"/>
                <a:sym typeface="Fira Sans"/>
              </a:rPr>
              <a:t>Cierre de Avance por Acciones de Mejora del PTCI 2025</a:t>
            </a:r>
          </a:p>
          <a:p>
            <a:pPr marL="0" lvl="0" indent="0" algn="ctr" rtl="0">
              <a:spcBef>
                <a:spcPts val="0"/>
              </a:spcBef>
              <a:spcAft>
                <a:spcPts val="0"/>
              </a:spcAft>
              <a:buNone/>
            </a:pPr>
            <a:r>
              <a:rPr lang="es-MX" noProof="0">
                <a:ln w="0"/>
                <a:solidFill>
                  <a:schemeClr val="accent1"/>
                </a:solidFill>
                <a:effectLst>
                  <a:outerShdw blurRad="38100" dist="25400" dir="5400000" algn="ctr" rotWithShape="0">
                    <a:srgbClr val="6E747A">
                      <a:alpha val="43000"/>
                    </a:srgbClr>
                  </a:outerShdw>
                </a:effectLst>
                <a:ea typeface="Fira Sans"/>
                <a:cs typeface="Fira Sans"/>
                <a:sym typeface="Fira Sans"/>
              </a:rPr>
              <a:t>Difusión del Código de Ética y Código de Conducta, valores, principios y reglas de integridad.</a:t>
            </a:r>
          </a:p>
          <a:p>
            <a:pPr marL="0" lvl="0" indent="0" algn="ctr" rtl="0">
              <a:spcBef>
                <a:spcPts val="0"/>
              </a:spcBef>
              <a:spcAft>
                <a:spcPts val="0"/>
              </a:spcAft>
              <a:buNone/>
            </a:pPr>
            <a:r>
              <a:rPr lang="es-MX" sz="1200" kern="1200">
                <a:ln w="0"/>
                <a:solidFill>
                  <a:schemeClr val="accent1"/>
                </a:solidFill>
                <a:effectLst>
                  <a:outerShdw blurRad="38100" dist="25400" dir="5400000" algn="ctr" rotWithShape="0">
                    <a:srgbClr val="6E747A">
                      <a:alpha val="43000"/>
                    </a:srgbClr>
                  </a:outerShdw>
                </a:effectLst>
                <a:latin typeface="+mn-lt"/>
                <a:ea typeface="+mn-ea"/>
                <a:cs typeface="+mn-cs"/>
              </a:rPr>
              <a:t>P01.PI04. Programa de Promoción de la Integridad y </a:t>
            </a:r>
            <a:r>
              <a:rPr lang="es-MX" sz="1100" kern="1200">
                <a:ln w="0"/>
                <a:solidFill>
                  <a:schemeClr val="accent1"/>
                </a:solidFill>
                <a:effectLst>
                  <a:outerShdw blurRad="38100" dist="25400" dir="5400000" algn="ctr" rotWithShape="0">
                    <a:srgbClr val="6E747A">
                      <a:alpha val="43000"/>
                    </a:srgbClr>
                  </a:outerShdw>
                </a:effectLst>
                <a:latin typeface="+mn-lt"/>
                <a:ea typeface="+mn-ea"/>
                <a:cs typeface="+mn-cs"/>
              </a:rPr>
              <a:t>Prevención</a:t>
            </a:r>
            <a:r>
              <a:rPr lang="es-MX" sz="1200" kern="1200">
                <a:ln w="0"/>
                <a:solidFill>
                  <a:schemeClr val="accent1"/>
                </a:solidFill>
                <a:effectLst>
                  <a:outerShdw blurRad="38100" dist="25400" dir="5400000" algn="ctr" rotWithShape="0">
                    <a:srgbClr val="6E747A">
                      <a:alpha val="43000"/>
                    </a:srgbClr>
                  </a:outerShdw>
                </a:effectLst>
                <a:latin typeface="+mn-lt"/>
                <a:ea typeface="+mn-ea"/>
                <a:cs typeface="+mn-cs"/>
              </a:rPr>
              <a:t> de la Corrupción en la institución </a:t>
            </a:r>
          </a:p>
          <a:p>
            <a:pPr marL="0" lvl="0" indent="0" algn="ctr" rtl="0">
              <a:spcBef>
                <a:spcPts val="0"/>
              </a:spcBef>
              <a:spcAft>
                <a:spcPts val="0"/>
              </a:spcAft>
              <a:buNone/>
            </a:pPr>
            <a:endParaRPr lang="es-MX" sz="2000" noProof="0">
              <a:ln w="0"/>
              <a:solidFill>
                <a:schemeClr val="accent1"/>
              </a:solidFill>
              <a:effectLst>
                <a:outerShdw blurRad="38100" dist="25400" dir="5400000" algn="ctr" rotWithShape="0">
                  <a:srgbClr val="6E747A">
                    <a:alpha val="43000"/>
                  </a:srgbClr>
                </a:outerShdw>
              </a:effectLst>
              <a:ea typeface="Fira Sans"/>
              <a:cs typeface="Fira Sans"/>
              <a:sym typeface="Fira Sans"/>
            </a:endParaRPr>
          </a:p>
          <a:p>
            <a:pPr marL="0" lvl="0" indent="0" algn="ctr" rtl="0">
              <a:spcBef>
                <a:spcPts val="0"/>
              </a:spcBef>
              <a:spcAft>
                <a:spcPts val="0"/>
              </a:spcAft>
              <a:buNone/>
            </a:pPr>
            <a:endParaRPr lang="es-MX" sz="2000" noProof="0">
              <a:ln w="0"/>
              <a:solidFill>
                <a:schemeClr val="accent1"/>
              </a:solidFill>
              <a:effectLst>
                <a:outerShdw blurRad="38100" dist="25400" dir="5400000" algn="ctr" rotWithShape="0">
                  <a:srgbClr val="6E747A">
                    <a:alpha val="43000"/>
                  </a:srgbClr>
                </a:outerShdw>
              </a:effectLst>
              <a:ea typeface="Fira Sans"/>
              <a:cs typeface="Fira Sans"/>
              <a:sym typeface="Fira Sans"/>
            </a:endParaRPr>
          </a:p>
        </p:txBody>
      </p:sp>
      <p:sp>
        <p:nvSpPr>
          <p:cNvPr id="3" name="CuadroTexto 2">
            <a:extLst>
              <a:ext uri="{FF2B5EF4-FFF2-40B4-BE49-F238E27FC236}">
                <a16:creationId xmlns:a16="http://schemas.microsoft.com/office/drawing/2014/main" id="{04B5C0C7-91DD-7256-6B83-B4B0F7A8A4D4}"/>
              </a:ext>
            </a:extLst>
          </p:cNvPr>
          <p:cNvSpPr txBox="1"/>
          <p:nvPr/>
        </p:nvSpPr>
        <p:spPr>
          <a:xfrm>
            <a:off x="2040469" y="272915"/>
            <a:ext cx="41916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400" b="1" noProof="0">
                <a:ea typeface="Calibri"/>
                <a:cs typeface="Calibri"/>
              </a:rPr>
              <a:t>Comité de Control y Desempeño Institucional </a:t>
            </a:r>
          </a:p>
          <a:p>
            <a:r>
              <a:rPr lang="es-ES" sz="1400">
                <a:solidFill>
                  <a:schemeClr val="tx1">
                    <a:lumMod val="75000"/>
                    <a:lumOff val="25000"/>
                  </a:schemeClr>
                </a:solidFill>
                <a:ea typeface="Calibri"/>
                <a:cs typeface="Calibri"/>
              </a:rPr>
              <a:t>Primera Sesión Ordinaria 2026 al 4to. Trimestre 2025</a:t>
            </a:r>
          </a:p>
        </p:txBody>
      </p:sp>
      <p:pic>
        <p:nvPicPr>
          <p:cNvPr id="9" name="Imagen 8">
            <a:extLst>
              <a:ext uri="{FF2B5EF4-FFF2-40B4-BE49-F238E27FC236}">
                <a16:creationId xmlns:a16="http://schemas.microsoft.com/office/drawing/2014/main" id="{8FFFC3C1-611F-E13A-AA90-543A7AEAA5FF}"/>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6255" y="2767012"/>
            <a:ext cx="2913829" cy="3109590"/>
          </a:xfrm>
          <a:prstGeom prst="rect">
            <a:avLst/>
          </a:prstGeom>
          <a:noFill/>
          <a:ln>
            <a:noFill/>
          </a:ln>
        </p:spPr>
      </p:pic>
      <p:pic>
        <p:nvPicPr>
          <p:cNvPr id="12" name="Imagen 11">
            <a:extLst>
              <a:ext uri="{FF2B5EF4-FFF2-40B4-BE49-F238E27FC236}">
                <a16:creationId xmlns:a16="http://schemas.microsoft.com/office/drawing/2014/main" id="{52ED659C-D82E-F293-1BCD-93031C44C4AC}"/>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216537" y="2468880"/>
            <a:ext cx="2695008" cy="3614286"/>
          </a:xfrm>
          <a:prstGeom prst="rect">
            <a:avLst/>
          </a:prstGeom>
          <a:noFill/>
          <a:ln>
            <a:noFill/>
          </a:ln>
        </p:spPr>
      </p:pic>
      <p:pic>
        <p:nvPicPr>
          <p:cNvPr id="15" name="Imagen 14">
            <a:extLst>
              <a:ext uri="{FF2B5EF4-FFF2-40B4-BE49-F238E27FC236}">
                <a16:creationId xmlns:a16="http://schemas.microsoft.com/office/drawing/2014/main" id="{DF9F880C-BDE8-81F4-FBDE-A9CB546C0DFA}"/>
              </a:ext>
            </a:extLst>
          </p:cNvPr>
          <p:cNvPicPr>
            <a:picLocks noChangeAspect="1"/>
          </p:cNvPicPr>
          <p:nvPr/>
        </p:nvPicPr>
        <p:blipFill>
          <a:blip r:embed="rId7"/>
          <a:stretch>
            <a:fillRect/>
          </a:stretch>
        </p:blipFill>
        <p:spPr>
          <a:xfrm>
            <a:off x="3198206" y="2468880"/>
            <a:ext cx="2642881" cy="3537306"/>
          </a:xfrm>
          <a:prstGeom prst="rect">
            <a:avLst/>
          </a:prstGeom>
        </p:spPr>
      </p:pic>
      <p:pic>
        <p:nvPicPr>
          <p:cNvPr id="18" name="Imagen 17">
            <a:extLst>
              <a:ext uri="{FF2B5EF4-FFF2-40B4-BE49-F238E27FC236}">
                <a16:creationId xmlns:a16="http://schemas.microsoft.com/office/drawing/2014/main" id="{38AD20D0-3350-2553-4882-C7878EB13CE4}"/>
              </a:ext>
            </a:extLst>
          </p:cNvPr>
          <p:cNvPicPr>
            <a:picLocks noChangeAspect="1"/>
          </p:cNvPicPr>
          <p:nvPr/>
        </p:nvPicPr>
        <p:blipFill>
          <a:blip r:embed="rId8"/>
          <a:stretch>
            <a:fillRect/>
          </a:stretch>
        </p:blipFill>
        <p:spPr>
          <a:xfrm>
            <a:off x="6066882" y="2302521"/>
            <a:ext cx="2703646" cy="3602822"/>
          </a:xfrm>
          <a:prstGeom prst="rect">
            <a:avLst/>
          </a:prstGeom>
        </p:spPr>
      </p:pic>
    </p:spTree>
    <p:extLst>
      <p:ext uri="{BB962C8B-B14F-4D97-AF65-F5344CB8AC3E}">
        <p14:creationId xmlns:p14="http://schemas.microsoft.com/office/powerpoint/2010/main" val="3702733534"/>
      </p:ext>
    </p:extLst>
  </p:cSld>
  <p:clrMapOvr>
    <a:masterClrMapping/>
  </p:clrMapOvr>
</p:sld>
</file>

<file path=ppt/theme/theme1.xml><?xml version="1.0" encoding="utf-8"?>
<a:theme xmlns:a="http://schemas.openxmlformats.org/drawingml/2006/main" name="Diseño personalizado">
  <a:themeElements>
    <a:clrScheme name="Rojo">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Diseño personalizado">
  <a:themeElements>
    <a:clrScheme name="Escala de grises">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77B1CBC-B4E9-4404-9C90-A9E6806140BA}">
  <we:reference id="wa200005566" version="3.0.0.2" store="es-ES" storeType="OMEX"/>
  <we:alternateReferences>
    <we:reference id="wa200005566" version="3.0.0.2" store="wa200005566"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c422174a-3247-4075-b15c-3a8ec976f41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A4422F4D54F05C44B17A6C240137677C" ma:contentTypeVersion="9" ma:contentTypeDescription="Crear nuevo documento." ma:contentTypeScope="" ma:versionID="61d6b4a0df725a5960485c834a74efd2">
  <xsd:schema xmlns:xsd="http://www.w3.org/2001/XMLSchema" xmlns:xs="http://www.w3.org/2001/XMLSchema" xmlns:p="http://schemas.microsoft.com/office/2006/metadata/properties" xmlns:ns3="c422174a-3247-4075-b15c-3a8ec976f415" xmlns:ns4="08566584-5784-481e-b5fa-8b16c72dc349" targetNamespace="http://schemas.microsoft.com/office/2006/metadata/properties" ma:root="true" ma:fieldsID="c63ccb9d1e76d02564d34d6c0f60135b" ns3:_="" ns4:_="">
    <xsd:import namespace="c422174a-3247-4075-b15c-3a8ec976f415"/>
    <xsd:import namespace="08566584-5784-481e-b5fa-8b16c72dc349"/>
    <xsd:element name="properties">
      <xsd:complexType>
        <xsd:sequence>
          <xsd:element name="documentManagement">
            <xsd:complexType>
              <xsd:all>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4:SharedWithUsers" minOccurs="0"/>
                <xsd:element ref="ns4:SharedWithDetails" minOccurs="0"/>
                <xsd:element ref="ns4:SharingHintHash"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22174a-3247-4075-b15c-3a8ec976f4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_activity" ma:index="16"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8566584-5784-481e-b5fa-8b16c72dc349" elementFormDefault="qualified">
    <xsd:import namespace="http://schemas.microsoft.com/office/2006/documentManagement/types"/>
    <xsd:import namespace="http://schemas.microsoft.com/office/infopath/2007/PartnerControls"/>
    <xsd:element name="SharedWithUsers" ma:index="13"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Detalles de uso compartido" ma:internalName="SharedWithDetails" ma:readOnly="true">
      <xsd:simpleType>
        <xsd:restriction base="dms:Note">
          <xsd:maxLength value="255"/>
        </xsd:restriction>
      </xsd:simpleType>
    </xsd:element>
    <xsd:element name="SharingHintHash" ma:index="15" nillable="true" ma:displayName="Hash de la sugerencia para comparti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8489BB6-228C-4381-8EDD-32E19FB6166A}">
  <ds:schemaRefs>
    <ds:schemaRef ds:uri="08566584-5784-481e-b5fa-8b16c72dc349"/>
    <ds:schemaRef ds:uri="c422174a-3247-4075-b15c-3a8ec976f41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F9FB52E4-7540-49CE-B7EF-04F5AB19871E}">
  <ds:schemaRefs>
    <ds:schemaRef ds:uri="08566584-5784-481e-b5fa-8b16c72dc349"/>
    <ds:schemaRef ds:uri="c422174a-3247-4075-b15c-3a8ec976f41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1AB549A-A09A-4F34-8156-F24D52EBFAB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Panorámica</PresentationFormat>
  <Slides>46</Slides>
  <Notes>18</Notes>
  <HiddenSlides>0</HiddenSlides>
  <ScaleCrop>false</ScaleCrop>
  <HeadingPairs>
    <vt:vector size="4" baseType="variant">
      <vt:variant>
        <vt:lpstr>Tema</vt:lpstr>
      </vt:variant>
      <vt:variant>
        <vt:i4>2</vt:i4>
      </vt:variant>
      <vt:variant>
        <vt:lpstr>Títulos de diapositiva</vt:lpstr>
      </vt:variant>
      <vt:variant>
        <vt:i4>46</vt:i4>
      </vt:variant>
    </vt:vector>
  </HeadingPairs>
  <TitlesOfParts>
    <vt:vector size="48" baseType="lpstr">
      <vt:lpstr>Diseño personalizado</vt:lpstr>
      <vt:lpstr>1_Diseño personalizado</vt:lpstr>
      <vt:lpstr>CONTROL INTERNO Comité de Control y Desempeño Institucional</vt:lpstr>
      <vt:lpstr>VERIFICACIÓN Y DECLARACIÓN DEL QUÓRUM LEGAL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No fue posible continuar con la acción debido a tope presupuestal y restricción para ejercer la partida 5000.</vt:lpstr>
      <vt:lpstr>Presentación de PowerPoint</vt:lpstr>
      <vt:lpstr>CONTROL INTERNO Comité de Control y Desempeño Institucional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Clausura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Régimen de control de riesgos de corrupción</dc:title>
  <dc:creator>Victor Alberto Cuevas Acosta</dc:creator>
  <cp:revision>3</cp:revision>
  <cp:lastPrinted>2025-10-08T16:30:20Z</cp:lastPrinted>
  <dcterms:created xsi:type="dcterms:W3CDTF">2023-08-22T17:13:12Z</dcterms:created>
  <dcterms:modified xsi:type="dcterms:W3CDTF">2026-03-23T18:56:22Z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0x010100A4422F4D54F05C44B17A6C240137677C</vt:lpwstr>
  </property>
</Properties>
</file>