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omments/modernComment_16F_E9814076.xml" ContentType="application/vnd.ms-powerpoint.comments+xml"/>
  <Override PartName="/ppt/comments/modernComment_437_C544AE60.xml" ContentType="application/vnd.ms-powerpoint.comments+xml"/>
  <Override PartName="/ppt/comments/modernComment_433_D29B8954.xml" ContentType="application/vnd.ms-powerpoint.comments+xml"/>
  <Override PartName="/ppt/comments/modernComment_434_AE796542.xml" ContentType="application/vnd.ms-powerpoint.comment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 id="2147483706" r:id="rId5"/>
  </p:sldMasterIdLst>
  <p:notesMasterIdLst>
    <p:notesMasterId r:id="rId45"/>
  </p:notesMasterIdLst>
  <p:sldIdLst>
    <p:sldId id="472" r:id="rId6"/>
    <p:sldId id="1044" r:id="rId7"/>
    <p:sldId id="1011" r:id="rId8"/>
    <p:sldId id="1013" r:id="rId9"/>
    <p:sldId id="1072" r:id="rId10"/>
    <p:sldId id="295" r:id="rId11"/>
    <p:sldId id="306" r:id="rId12"/>
    <p:sldId id="368" r:id="rId13"/>
    <p:sldId id="367" r:id="rId14"/>
    <p:sldId id="1079" r:id="rId15"/>
    <p:sldId id="1075" r:id="rId16"/>
    <p:sldId id="1076" r:id="rId17"/>
    <p:sldId id="1087" r:id="rId18"/>
    <p:sldId id="1088" r:id="rId19"/>
    <p:sldId id="1089" r:id="rId20"/>
    <p:sldId id="1090" r:id="rId21"/>
    <p:sldId id="1059" r:id="rId22"/>
    <p:sldId id="1008" r:id="rId23"/>
    <p:sldId id="1010" r:id="rId24"/>
    <p:sldId id="1024" r:id="rId25"/>
    <p:sldId id="300" r:id="rId26"/>
    <p:sldId id="301" r:id="rId27"/>
    <p:sldId id="702" r:id="rId28"/>
    <p:sldId id="1061" r:id="rId29"/>
    <p:sldId id="1031" r:id="rId30"/>
    <p:sldId id="303" r:id="rId31"/>
    <p:sldId id="1086" r:id="rId32"/>
    <p:sldId id="1070" r:id="rId33"/>
    <p:sldId id="1060" r:id="rId34"/>
    <p:sldId id="1083" r:id="rId35"/>
    <p:sldId id="1032" r:id="rId36"/>
    <p:sldId id="328" r:id="rId37"/>
    <p:sldId id="1040" r:id="rId38"/>
    <p:sldId id="1063" r:id="rId39"/>
    <p:sldId id="1033" r:id="rId40"/>
    <p:sldId id="280" r:id="rId41"/>
    <p:sldId id="704" r:id="rId42"/>
    <p:sldId id="466" r:id="rId43"/>
    <p:sldId id="290" r:id="rId44"/>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999D31F5-FA8C-456A-9749-0058A0DB9341}">
          <p14:sldIdLst>
            <p14:sldId id="472"/>
            <p14:sldId id="1044"/>
            <p14:sldId id="1011"/>
            <p14:sldId id="1013"/>
            <p14:sldId id="1072"/>
            <p14:sldId id="295"/>
            <p14:sldId id="306"/>
            <p14:sldId id="368"/>
            <p14:sldId id="367"/>
            <p14:sldId id="1079"/>
            <p14:sldId id="1075"/>
            <p14:sldId id="1076"/>
          </p14:sldIdLst>
        </p14:section>
        <p14:section name="Sección sin título" id="{E5C1217F-9FF6-46C2-9279-67FBBA0A46D6}">
          <p14:sldIdLst>
            <p14:sldId id="1087"/>
            <p14:sldId id="1088"/>
            <p14:sldId id="1089"/>
            <p14:sldId id="1090"/>
            <p14:sldId id="1059"/>
            <p14:sldId id="1008"/>
            <p14:sldId id="1010"/>
            <p14:sldId id="1024"/>
            <p14:sldId id="300"/>
            <p14:sldId id="301"/>
            <p14:sldId id="702"/>
            <p14:sldId id="1061"/>
            <p14:sldId id="1031"/>
            <p14:sldId id="303"/>
            <p14:sldId id="1086"/>
            <p14:sldId id="1070"/>
            <p14:sldId id="1060"/>
            <p14:sldId id="1083"/>
            <p14:sldId id="1032"/>
            <p14:sldId id="328"/>
            <p14:sldId id="1040"/>
            <p14:sldId id="1063"/>
            <p14:sldId id="1033"/>
            <p14:sldId id="280"/>
            <p14:sldId id="704"/>
            <p14:sldId id="466"/>
            <p14:sldId id="290"/>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FE67D98-8D18-2046-1813-DB338C784F18}" name="Maria Guadalupe Bustamante Garcia" initials="MB" userId="S::guadalupe.bustamante@sonora.gob.mx::c47fad6f-af24-41a9-bfc2-c798c7ce9388" providerId="AD"/>
  <p188:author id="{958807C0-05A0-DEE3-6A4D-B9A605DAB68C}" name="Flor Maria Cota Garcia" initials="FC" userId="S::flor.cota@sonora.gob.mx::944e7a72-6cdc-4e39-ab9c-ab5d5c5ea7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2F3F"/>
    <a:srgbClr val="A50021"/>
    <a:srgbClr val="B64926"/>
    <a:srgbClr val="990000"/>
    <a:srgbClr val="000000"/>
    <a:srgbClr val="0EDE80"/>
    <a:srgbClr val="CC9900"/>
    <a:srgbClr val="CC0000"/>
    <a:srgbClr val="AD2A39"/>
    <a:srgbClr val="9D2E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2ED32EE-1323-4451-97D9-5B383FD89503}" v="3" dt="2025-08-06T18:50:36.092"/>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0" d="100"/>
          <a:sy n="70" d="100"/>
        </p:scale>
        <p:origin x="2118" y="84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Manuel Moreno Juarez" userId="S::juan.moreno@sonora.gob.mx::da8c988f-0ce4-4336-a23d-8e2831d2cdb2" providerId="AD" clId="Web-{235C96FF-B484-FB5D-0D79-1A5036F10744}"/>
    <pc:docChg chg="modSld">
      <pc:chgData name="Juan Manuel Moreno Juarez" userId="S::juan.moreno@sonora.gob.mx::da8c988f-0ce4-4336-a23d-8e2831d2cdb2" providerId="AD" clId="Web-{235C96FF-B484-FB5D-0D79-1A5036F10744}" dt="2025-06-26T19:56:19.907" v="46" actId="1076"/>
      <pc:docMkLst>
        <pc:docMk/>
      </pc:docMkLst>
      <pc:sldChg chg="delSp modSp">
        <pc:chgData name="Juan Manuel Moreno Juarez" userId="S::juan.moreno@sonora.gob.mx::da8c988f-0ce4-4336-a23d-8e2831d2cdb2" providerId="AD" clId="Web-{235C96FF-B484-FB5D-0D79-1A5036F10744}" dt="2025-06-26T19:56:19.907" v="46" actId="1076"/>
        <pc:sldMkLst>
          <pc:docMk/>
          <pc:sldMk cId="2927191362" sldId="1076"/>
        </pc:sldMkLst>
      </pc:sldChg>
    </pc:docChg>
  </pc:docChgLst>
  <pc:docChgLst>
    <pc:chgData name="Mario Abraham Galván Fonseca" userId="S::mario.galvan@sonora.gob.mx::2b2440fd-1fc6-4bb0-b2de-3831c55faef7" providerId="AD" clId="Web-{35C8E308-461B-E0BA-259C-C126996F4E31}"/>
    <pc:docChg chg="addSld modSld modSection">
      <pc:chgData name="Mario Abraham Galván Fonseca" userId="S::mario.galvan@sonora.gob.mx::2b2440fd-1fc6-4bb0-b2de-3831c55faef7" providerId="AD" clId="Web-{35C8E308-461B-E0BA-259C-C126996F4E31}" dt="2025-07-07T23:22:10.574" v="428"/>
      <pc:docMkLst>
        <pc:docMk/>
      </pc:docMkLst>
      <pc:sldChg chg="addSp delSp modSp">
        <pc:chgData name="Mario Abraham Galván Fonseca" userId="S::mario.galvan@sonora.gob.mx::2b2440fd-1fc6-4bb0-b2de-3831c55faef7" providerId="AD" clId="Web-{35C8E308-461B-E0BA-259C-C126996F4E31}" dt="2025-07-07T22:37:18.151" v="113"/>
        <pc:sldMkLst>
          <pc:docMk/>
          <pc:sldMk cId="2508984828" sldId="1087"/>
        </pc:sldMkLst>
      </pc:sldChg>
      <pc:sldChg chg="modSp add replId">
        <pc:chgData name="Mario Abraham Galván Fonseca" userId="S::mario.galvan@sonora.gob.mx::2b2440fd-1fc6-4bb0-b2de-3831c55faef7" providerId="AD" clId="Web-{35C8E308-461B-E0BA-259C-C126996F4E31}" dt="2025-07-07T22:44:46.714" v="150"/>
        <pc:sldMkLst>
          <pc:docMk/>
          <pc:sldMk cId="2489380175" sldId="1088"/>
        </pc:sldMkLst>
      </pc:sldChg>
      <pc:sldChg chg="modSp add replId">
        <pc:chgData name="Mario Abraham Galván Fonseca" userId="S::mario.galvan@sonora.gob.mx::2b2440fd-1fc6-4bb0-b2de-3831c55faef7" providerId="AD" clId="Web-{35C8E308-461B-E0BA-259C-C126996F4E31}" dt="2025-07-07T23:00:40.433" v="229"/>
        <pc:sldMkLst>
          <pc:docMk/>
          <pc:sldMk cId="2575883575" sldId="1089"/>
        </pc:sldMkLst>
      </pc:sldChg>
      <pc:sldChg chg="modSp add replId">
        <pc:chgData name="Mario Abraham Galván Fonseca" userId="S::mario.galvan@sonora.gob.mx::2b2440fd-1fc6-4bb0-b2de-3831c55faef7" providerId="AD" clId="Web-{35C8E308-461B-E0BA-259C-C126996F4E31}" dt="2025-07-07T23:05:17.027" v="304"/>
        <pc:sldMkLst>
          <pc:docMk/>
          <pc:sldMk cId="79278148" sldId="1090"/>
        </pc:sldMkLst>
      </pc:sldChg>
      <pc:sldChg chg="modSp add replId">
        <pc:chgData name="Mario Abraham Galván Fonseca" userId="S::mario.galvan@sonora.gob.mx::2b2440fd-1fc6-4bb0-b2de-3831c55faef7" providerId="AD" clId="Web-{35C8E308-461B-E0BA-259C-C126996F4E31}" dt="2025-07-07T23:21:55.106" v="414"/>
        <pc:sldMkLst>
          <pc:docMk/>
          <pc:sldMk cId="4201436824" sldId="1091"/>
        </pc:sldMkLst>
      </pc:sldChg>
      <pc:sldChg chg="modSp add replId">
        <pc:chgData name="Mario Abraham Galván Fonseca" userId="S::mario.galvan@sonora.gob.mx::2b2440fd-1fc6-4bb0-b2de-3831c55faef7" providerId="AD" clId="Web-{35C8E308-461B-E0BA-259C-C126996F4E31}" dt="2025-07-07T23:22:01.590" v="418"/>
        <pc:sldMkLst>
          <pc:docMk/>
          <pc:sldMk cId="4254233761" sldId="1092"/>
        </pc:sldMkLst>
      </pc:sldChg>
      <pc:sldChg chg="modSp add replId">
        <pc:chgData name="Mario Abraham Galván Fonseca" userId="S::mario.galvan@sonora.gob.mx::2b2440fd-1fc6-4bb0-b2de-3831c55faef7" providerId="AD" clId="Web-{35C8E308-461B-E0BA-259C-C126996F4E31}" dt="2025-07-07T23:22:10.574" v="428"/>
        <pc:sldMkLst>
          <pc:docMk/>
          <pc:sldMk cId="3231562093" sldId="1093"/>
        </pc:sldMkLst>
      </pc:sldChg>
    </pc:docChg>
  </pc:docChgLst>
  <pc:docChgLst>
    <pc:chgData name="Jose Guillermo Vega Gonzalez" userId="S::jose.vega@sonora.gob.mx::f7188f05-2ec5-472a-95fe-dceac653e6e0" providerId="AD" clId="Web-{F906309C-5DD9-0FE5-C6EB-7E544DD986B3}"/>
    <pc:docChg chg="modSld">
      <pc:chgData name="Jose Guillermo Vega Gonzalez" userId="S::jose.vega@sonora.gob.mx::f7188f05-2ec5-472a-95fe-dceac653e6e0" providerId="AD" clId="Web-{F906309C-5DD9-0FE5-C6EB-7E544DD986B3}" dt="2025-07-01T19:09:59.146" v="17" actId="20577"/>
      <pc:docMkLst>
        <pc:docMk/>
      </pc:docMkLst>
      <pc:sldChg chg="modSp">
        <pc:chgData name="Jose Guillermo Vega Gonzalez" userId="S::jose.vega@sonora.gob.mx::f7188f05-2ec5-472a-95fe-dceac653e6e0" providerId="AD" clId="Web-{F906309C-5DD9-0FE5-C6EB-7E544DD986B3}" dt="2025-07-01T19:09:26.597" v="5" actId="20577"/>
        <pc:sldMkLst>
          <pc:docMk/>
          <pc:sldMk cId="538821148" sldId="1060"/>
        </pc:sldMkLst>
      </pc:sldChg>
      <pc:sldChg chg="modSp">
        <pc:chgData name="Jose Guillermo Vega Gonzalez" userId="S::jose.vega@sonora.gob.mx::f7188f05-2ec5-472a-95fe-dceac653e6e0" providerId="AD" clId="Web-{F906309C-5DD9-0FE5-C6EB-7E544DD986B3}" dt="2025-07-01T19:09:59.146" v="17" actId="20577"/>
        <pc:sldMkLst>
          <pc:docMk/>
          <pc:sldMk cId="4259968727" sldId="1070"/>
        </pc:sldMkLst>
      </pc:sldChg>
    </pc:docChg>
  </pc:docChgLst>
  <pc:docChgLst>
    <pc:chgData name="Mario Abraham Galván Fonseca" userId="S::mario.galvan@sonora.gob.mx::2b2440fd-1fc6-4bb0-b2de-3831c55faef7" providerId="AD" clId="Web-{743B87EA-D394-395E-D04F-F9A5773AB9DB}"/>
    <pc:docChg chg="delSld modSld modSection">
      <pc:chgData name="Mario Abraham Galván Fonseca" userId="S::mario.galvan@sonora.gob.mx::2b2440fd-1fc6-4bb0-b2de-3831c55faef7" providerId="AD" clId="Web-{743B87EA-D394-395E-D04F-F9A5773AB9DB}" dt="2025-07-08T15:52:04.483" v="23"/>
      <pc:docMkLst>
        <pc:docMk/>
      </pc:docMkLst>
      <pc:sldChg chg="modSp">
        <pc:chgData name="Mario Abraham Galván Fonseca" userId="S::mario.galvan@sonora.gob.mx::2b2440fd-1fc6-4bb0-b2de-3831c55faef7" providerId="AD" clId="Web-{743B87EA-D394-395E-D04F-F9A5773AB9DB}" dt="2025-07-08T15:51:28.559" v="13"/>
        <pc:sldMkLst>
          <pc:docMk/>
          <pc:sldMk cId="2575883575" sldId="1089"/>
        </pc:sldMkLst>
        <pc:graphicFrameChg chg="mod modGraphic">
          <ac:chgData name="Mario Abraham Galván Fonseca" userId="S::mario.galvan@sonora.gob.mx::2b2440fd-1fc6-4bb0-b2de-3831c55faef7" providerId="AD" clId="Web-{743B87EA-D394-395E-D04F-F9A5773AB9DB}" dt="2025-07-08T15:51:28.559" v="13"/>
          <ac:graphicFrameMkLst>
            <pc:docMk/>
            <pc:sldMk cId="2575883575" sldId="1089"/>
            <ac:graphicFrameMk id="7" creationId="{9D6F5331-A443-35D3-C911-556DF2CD0907}"/>
          </ac:graphicFrameMkLst>
        </pc:graphicFrameChg>
      </pc:sldChg>
      <pc:sldChg chg="modSp">
        <pc:chgData name="Mario Abraham Galván Fonseca" userId="S::mario.galvan@sonora.gob.mx::2b2440fd-1fc6-4bb0-b2de-3831c55faef7" providerId="AD" clId="Web-{743B87EA-D394-395E-D04F-F9A5773AB9DB}" dt="2025-07-08T15:52:04.483" v="23"/>
        <pc:sldMkLst>
          <pc:docMk/>
          <pc:sldMk cId="79278148" sldId="1090"/>
        </pc:sldMkLst>
        <pc:graphicFrameChg chg="mod modGraphic">
          <ac:chgData name="Mario Abraham Galván Fonseca" userId="S::mario.galvan@sonora.gob.mx::2b2440fd-1fc6-4bb0-b2de-3831c55faef7" providerId="AD" clId="Web-{743B87EA-D394-395E-D04F-F9A5773AB9DB}" dt="2025-07-08T15:52:04.483" v="23"/>
          <ac:graphicFrameMkLst>
            <pc:docMk/>
            <pc:sldMk cId="79278148" sldId="1090"/>
            <ac:graphicFrameMk id="7" creationId="{03E5FE3B-C3C9-5A0C-8604-2584FE550C62}"/>
          </ac:graphicFrameMkLst>
        </pc:graphicFrameChg>
      </pc:sldChg>
      <pc:sldChg chg="del">
        <pc:chgData name="Mario Abraham Galván Fonseca" userId="S::mario.galvan@sonora.gob.mx::2b2440fd-1fc6-4bb0-b2de-3831c55faef7" providerId="AD" clId="Web-{743B87EA-D394-395E-D04F-F9A5773AB9DB}" dt="2025-07-08T15:48:44.818" v="2"/>
        <pc:sldMkLst>
          <pc:docMk/>
          <pc:sldMk cId="4201436824" sldId="1091"/>
        </pc:sldMkLst>
      </pc:sldChg>
      <pc:sldChg chg="del">
        <pc:chgData name="Mario Abraham Galván Fonseca" userId="S::mario.galvan@sonora.gob.mx::2b2440fd-1fc6-4bb0-b2de-3831c55faef7" providerId="AD" clId="Web-{743B87EA-D394-395E-D04F-F9A5773AB9DB}" dt="2025-07-08T15:48:39.615" v="1"/>
        <pc:sldMkLst>
          <pc:docMk/>
          <pc:sldMk cId="4254233761" sldId="1092"/>
        </pc:sldMkLst>
      </pc:sldChg>
      <pc:sldChg chg="del">
        <pc:chgData name="Mario Abraham Galván Fonseca" userId="S::mario.galvan@sonora.gob.mx::2b2440fd-1fc6-4bb0-b2de-3831c55faef7" providerId="AD" clId="Web-{743B87EA-D394-395E-D04F-F9A5773AB9DB}" dt="2025-07-08T15:48:32.974" v="0"/>
        <pc:sldMkLst>
          <pc:docMk/>
          <pc:sldMk cId="3231562093" sldId="1093"/>
        </pc:sldMkLst>
      </pc:sldChg>
    </pc:docChg>
  </pc:docChgLst>
  <pc:docChgLst>
    <pc:chgData name="Maria Guadalupe Bustamante Garcia" userId="c47fad6f-af24-41a9-bfc2-c798c7ce9388" providerId="ADAL" clId="{B3120571-A78F-4DB7-83EE-D8F2BADD1D5F}"/>
    <pc:docChg chg="undo redo custSel addSld modSld sldOrd modSection">
      <pc:chgData name="Maria Guadalupe Bustamante Garcia" userId="c47fad6f-af24-41a9-bfc2-c798c7ce9388" providerId="ADAL" clId="{B3120571-A78F-4DB7-83EE-D8F2BADD1D5F}" dt="2025-05-22T16:27:46.014" v="162"/>
      <pc:docMkLst>
        <pc:docMk/>
      </pc:docMkLst>
      <pc:sldChg chg="modSp mod">
        <pc:chgData name="Maria Guadalupe Bustamante Garcia" userId="c47fad6f-af24-41a9-bfc2-c798c7ce9388" providerId="ADAL" clId="{B3120571-A78F-4DB7-83EE-D8F2BADD1D5F}" dt="2025-05-21T20:30:48.763" v="149" actId="1076"/>
        <pc:sldMkLst>
          <pc:docMk/>
          <pc:sldMk cId="3917561974" sldId="367"/>
        </pc:sldMkLst>
      </pc:sldChg>
      <pc:sldChg chg="modSp mod">
        <pc:chgData name="Maria Guadalupe Bustamante Garcia" userId="c47fad6f-af24-41a9-bfc2-c798c7ce9388" providerId="ADAL" clId="{B3120571-A78F-4DB7-83EE-D8F2BADD1D5F}" dt="2025-05-21T20:23:17.071" v="146" actId="27918"/>
        <pc:sldMkLst>
          <pc:docMk/>
          <pc:sldMk cId="4213015267" sldId="368"/>
        </pc:sldMkLst>
      </pc:sldChg>
      <pc:sldChg chg="modSp mod">
        <pc:chgData name="Maria Guadalupe Bustamante Garcia" userId="c47fad6f-af24-41a9-bfc2-c798c7ce9388" providerId="ADAL" clId="{B3120571-A78F-4DB7-83EE-D8F2BADD1D5F}" dt="2025-05-19T17:48:59.111" v="114" actId="1076"/>
        <pc:sldMkLst>
          <pc:docMk/>
          <pc:sldMk cId="3832906503" sldId="702"/>
        </pc:sldMkLst>
      </pc:sldChg>
      <pc:sldChg chg="modSp add mod">
        <pc:chgData name="Maria Guadalupe Bustamante Garcia" userId="c47fad6f-af24-41a9-bfc2-c798c7ce9388" providerId="ADAL" clId="{B3120571-A78F-4DB7-83EE-D8F2BADD1D5F}" dt="2025-05-14T21:47:09.871" v="21" actId="20577"/>
        <pc:sldMkLst>
          <pc:docMk/>
          <pc:sldMk cId="2122077675" sldId="704"/>
        </pc:sldMkLst>
      </pc:sldChg>
      <pc:sldChg chg="ord">
        <pc:chgData name="Maria Guadalupe Bustamante Garcia" userId="c47fad6f-af24-41a9-bfc2-c798c7ce9388" providerId="ADAL" clId="{B3120571-A78F-4DB7-83EE-D8F2BADD1D5F}" dt="2025-05-21T20:45:48.190" v="159"/>
        <pc:sldMkLst>
          <pc:docMk/>
          <pc:sldMk cId="2973933750" sldId="1010"/>
        </pc:sldMkLst>
      </pc:sldChg>
      <pc:sldChg chg="modSp">
        <pc:chgData name="Maria Guadalupe Bustamante Garcia" userId="c47fad6f-af24-41a9-bfc2-c798c7ce9388" providerId="ADAL" clId="{B3120571-A78F-4DB7-83EE-D8F2BADD1D5F}" dt="2025-05-20T15:55:45.090" v="134" actId="20577"/>
        <pc:sldMkLst>
          <pc:docMk/>
          <pc:sldMk cId="2140343372" sldId="1011"/>
        </pc:sldMkLst>
      </pc:sldChg>
      <pc:sldChg chg="modSp mod">
        <pc:chgData name="Maria Guadalupe Bustamante Garcia" userId="c47fad6f-af24-41a9-bfc2-c798c7ce9388" providerId="ADAL" clId="{B3120571-A78F-4DB7-83EE-D8F2BADD1D5F}" dt="2025-05-19T17:49:16.526" v="117" actId="113"/>
        <pc:sldMkLst>
          <pc:docMk/>
          <pc:sldMk cId="538821148" sldId="1060"/>
        </pc:sldMkLst>
      </pc:sldChg>
      <pc:sldChg chg="modSp mod">
        <pc:chgData name="Maria Guadalupe Bustamante Garcia" userId="c47fad6f-af24-41a9-bfc2-c798c7ce9388" providerId="ADAL" clId="{B3120571-A78F-4DB7-83EE-D8F2BADD1D5F}" dt="2025-05-19T17:48:50.558" v="111" actId="1076"/>
        <pc:sldMkLst>
          <pc:docMk/>
          <pc:sldMk cId="3113163813" sldId="1061"/>
        </pc:sldMkLst>
      </pc:sldChg>
      <pc:sldChg chg="addSp delSp modSp mod">
        <pc:chgData name="Maria Guadalupe Bustamante Garcia" userId="c47fad6f-af24-41a9-bfc2-c798c7ce9388" providerId="ADAL" clId="{B3120571-A78F-4DB7-83EE-D8F2BADD1D5F}" dt="2025-05-22T16:27:46.014" v="162"/>
        <pc:sldMkLst>
          <pc:docMk/>
          <pc:sldMk cId="2583107450" sldId="1063"/>
        </pc:sldMkLst>
      </pc:sldChg>
      <pc:sldChg chg="modSp mod">
        <pc:chgData name="Maria Guadalupe Bustamante Garcia" userId="c47fad6f-af24-41a9-bfc2-c798c7ce9388" providerId="ADAL" clId="{B3120571-A78F-4DB7-83EE-D8F2BADD1D5F}" dt="2025-05-19T17:43:14.995" v="53" actId="404"/>
        <pc:sldMkLst>
          <pc:docMk/>
          <pc:sldMk cId="3533408596" sldId="1075"/>
        </pc:sldMkLst>
      </pc:sldChg>
      <pc:sldChg chg="modSp mod">
        <pc:chgData name="Maria Guadalupe Bustamante Garcia" userId="c47fad6f-af24-41a9-bfc2-c798c7ce9388" providerId="ADAL" clId="{B3120571-A78F-4DB7-83EE-D8F2BADD1D5F}" dt="2025-05-19T17:46:12.252" v="66" actId="20577"/>
        <pc:sldMkLst>
          <pc:docMk/>
          <pc:sldMk cId="2927191362" sldId="1076"/>
        </pc:sldMkLst>
      </pc:sldChg>
      <pc:sldChg chg="modSp mod">
        <pc:chgData name="Maria Guadalupe Bustamante Garcia" userId="c47fad6f-af24-41a9-bfc2-c798c7ce9388" providerId="ADAL" clId="{B3120571-A78F-4DB7-83EE-D8F2BADD1D5F}" dt="2025-05-19T17:42:33.317" v="47" actId="123"/>
        <pc:sldMkLst>
          <pc:docMk/>
          <pc:sldMk cId="3309612640" sldId="1079"/>
        </pc:sldMkLst>
      </pc:sldChg>
      <pc:sldChg chg="addSp delSp modSp mod">
        <pc:chgData name="Maria Guadalupe Bustamante Garcia" userId="c47fad6f-af24-41a9-bfc2-c798c7ce9388" providerId="ADAL" clId="{B3120571-A78F-4DB7-83EE-D8F2BADD1D5F}" dt="2025-05-19T17:42:15.955" v="42" actId="404"/>
        <pc:sldMkLst>
          <pc:docMk/>
          <pc:sldMk cId="3881960764" sldId="1080"/>
        </pc:sldMkLst>
      </pc:sldChg>
      <pc:sldChg chg="modSp mod">
        <pc:chgData name="Maria Guadalupe Bustamante Garcia" userId="c47fad6f-af24-41a9-bfc2-c798c7ce9388" providerId="ADAL" clId="{B3120571-A78F-4DB7-83EE-D8F2BADD1D5F}" dt="2025-05-19T17:49:21.150" v="118" actId="113"/>
        <pc:sldMkLst>
          <pc:docMk/>
          <pc:sldMk cId="108276251" sldId="1083"/>
        </pc:sldMkLst>
      </pc:sldChg>
      <pc:sldChg chg="ord">
        <pc:chgData name="Maria Guadalupe Bustamante Garcia" userId="c47fad6f-af24-41a9-bfc2-c798c7ce9388" providerId="ADAL" clId="{B3120571-A78F-4DB7-83EE-D8F2BADD1D5F}" dt="2025-05-21T20:38:24.125" v="151"/>
        <pc:sldMkLst>
          <pc:docMk/>
          <pc:sldMk cId="1703786145" sldId="1084"/>
        </pc:sldMkLst>
      </pc:sldChg>
      <pc:sldChg chg="modSp mod">
        <pc:chgData name="Maria Guadalupe Bustamante Garcia" userId="c47fad6f-af24-41a9-bfc2-c798c7ce9388" providerId="ADAL" clId="{B3120571-A78F-4DB7-83EE-D8F2BADD1D5F}" dt="2025-05-21T21:05:05.769" v="160" actId="14734"/>
        <pc:sldMkLst>
          <pc:docMk/>
          <pc:sldMk cId="2236236314" sldId="1085"/>
        </pc:sldMkLst>
      </pc:sldChg>
      <pc:sldChg chg="modSp add mod ord">
        <pc:chgData name="Maria Guadalupe Bustamante Garcia" userId="c47fad6f-af24-41a9-bfc2-c798c7ce9388" providerId="ADAL" clId="{B3120571-A78F-4DB7-83EE-D8F2BADD1D5F}" dt="2025-05-14T21:45:44.373" v="13" actId="20577"/>
        <pc:sldMkLst>
          <pc:docMk/>
          <pc:sldMk cId="360546464" sldId="1086"/>
        </pc:sldMkLst>
      </pc:sldChg>
      <pc:sldChg chg="delSp modSp add mod">
        <pc:chgData name="Maria Guadalupe Bustamante Garcia" userId="c47fad6f-af24-41a9-bfc2-c798c7ce9388" providerId="ADAL" clId="{B3120571-A78F-4DB7-83EE-D8F2BADD1D5F}" dt="2025-05-21T20:38:42.907" v="155" actId="20577"/>
        <pc:sldMkLst>
          <pc:docMk/>
          <pc:sldMk cId="2508984828" sldId="1087"/>
        </pc:sldMkLst>
      </pc:sldChg>
    </pc:docChg>
  </pc:docChgLst>
  <pc:docChgLst>
    <pc:chgData name="Alejandra Gabriela Villalobos López" userId="S::alejandra.villalobos@sonora.gob.mx::02948469-ea60-4b68-a040-8d9b104ecaeb" providerId="AD" clId="Web-{93A7AF99-A91D-1B45-1322-04252D49D586}"/>
    <pc:docChg chg="modSld">
      <pc:chgData name="Alejandra Gabriela Villalobos López" userId="S::alejandra.villalobos@sonora.gob.mx::02948469-ea60-4b68-a040-8d9b104ecaeb" providerId="AD" clId="Web-{93A7AF99-A91D-1B45-1322-04252D49D586}" dt="2025-07-02T20:32:19.772" v="1097" actId="1076"/>
      <pc:docMkLst>
        <pc:docMk/>
      </pc:docMkLst>
      <pc:sldChg chg="addSp delSp modSp">
        <pc:chgData name="Alejandra Gabriela Villalobos López" userId="S::alejandra.villalobos@sonora.gob.mx::02948469-ea60-4b68-a040-8d9b104ecaeb" providerId="AD" clId="Web-{93A7AF99-A91D-1B45-1322-04252D49D586}" dt="2025-07-02T20:32:15.569" v="1096" actId="1076"/>
        <pc:sldMkLst>
          <pc:docMk/>
          <pc:sldMk cId="3832906503" sldId="702"/>
        </pc:sldMkLst>
      </pc:sldChg>
      <pc:sldChg chg="modSp">
        <pc:chgData name="Alejandra Gabriela Villalobos López" userId="S::alejandra.villalobos@sonora.gob.mx::02948469-ea60-4b68-a040-8d9b104ecaeb" providerId="AD" clId="Web-{93A7AF99-A91D-1B45-1322-04252D49D586}" dt="2025-07-02T20:32:19.772" v="1097" actId="1076"/>
        <pc:sldMkLst>
          <pc:docMk/>
          <pc:sldMk cId="3113163813" sldId="1061"/>
        </pc:sldMkLst>
      </pc:sldChg>
    </pc:docChg>
  </pc:docChgLst>
  <pc:docChgLst>
    <pc:chgData name="Jose Guillermo Vega Gonzalez" userId="S::jose.vega@sonora.gob.mx::f7188f05-2ec5-472a-95fe-dceac653e6e0" providerId="AD" clId="Web-{36621432-2BCA-CBDC-6ADA-68353EA8B67A}"/>
    <pc:docChg chg="modSld">
      <pc:chgData name="Jose Guillermo Vega Gonzalez" userId="S::jose.vega@sonora.gob.mx::f7188f05-2ec5-472a-95fe-dceac653e6e0" providerId="AD" clId="Web-{36621432-2BCA-CBDC-6ADA-68353EA8B67A}" dt="2025-06-20T21:57:08.398" v="29" actId="1076"/>
      <pc:docMkLst>
        <pc:docMk/>
      </pc:docMkLst>
      <pc:sldChg chg="addSp delSp modSp">
        <pc:chgData name="Jose Guillermo Vega Gonzalez" userId="S::jose.vega@sonora.gob.mx::f7188f05-2ec5-472a-95fe-dceac653e6e0" providerId="AD" clId="Web-{36621432-2BCA-CBDC-6ADA-68353EA8B67A}" dt="2025-06-20T21:57:08.398" v="29" actId="1076"/>
        <pc:sldMkLst>
          <pc:docMk/>
          <pc:sldMk cId="4259968727" sldId="1070"/>
        </pc:sldMkLst>
      </pc:sldChg>
      <pc:sldChg chg="addSp modSp">
        <pc:chgData name="Jose Guillermo Vega Gonzalez" userId="S::jose.vega@sonora.gob.mx::f7188f05-2ec5-472a-95fe-dceac653e6e0" providerId="AD" clId="Web-{36621432-2BCA-CBDC-6ADA-68353EA8B67A}" dt="2025-06-20T15:31:27.393" v="6" actId="1076"/>
        <pc:sldMkLst>
          <pc:docMk/>
          <pc:sldMk cId="108276251" sldId="1083"/>
        </pc:sldMkLst>
      </pc:sldChg>
    </pc:docChg>
  </pc:docChgLst>
  <pc:docChgLst>
    <pc:chgData name="Cristina Herrera Padres" userId="S::cristina.herrera@sonora.gob.mx::72c5866d-7c16-4882-98c2-13d142b5b721" providerId="AD" clId="Web-{35D8D6E0-0811-EDD0-B1C9-85E36035E3D3}"/>
    <pc:docChg chg="sldOrd">
      <pc:chgData name="Cristina Herrera Padres" userId="S::cristina.herrera@sonora.gob.mx::72c5866d-7c16-4882-98c2-13d142b5b721" providerId="AD" clId="Web-{35D8D6E0-0811-EDD0-B1C9-85E36035E3D3}" dt="2025-07-07T19:57:51.508" v="0"/>
      <pc:docMkLst>
        <pc:docMk/>
      </pc:docMkLst>
      <pc:sldChg chg="ord">
        <pc:chgData name="Cristina Herrera Padres" userId="S::cristina.herrera@sonora.gob.mx::72c5866d-7c16-4882-98c2-13d142b5b721" providerId="AD" clId="Web-{35D8D6E0-0811-EDD0-B1C9-85E36035E3D3}" dt="2025-07-07T19:57:51.508" v="0"/>
        <pc:sldMkLst>
          <pc:docMk/>
          <pc:sldMk cId="2583107450" sldId="1063"/>
        </pc:sldMkLst>
      </pc:sldChg>
    </pc:docChg>
  </pc:docChgLst>
  <pc:docChgLst>
    <pc:chgData name="Jose Guillermo Vega Gonzalez" userId="S::jose.vega@sonora.gob.mx::f7188f05-2ec5-472a-95fe-dceac653e6e0" providerId="AD" clId="Web-{575B94E6-F458-BF62-D293-187C7FA94B52}"/>
    <pc:docChg chg="modSld">
      <pc:chgData name="Jose Guillermo Vega Gonzalez" userId="S::jose.vega@sonora.gob.mx::f7188f05-2ec5-472a-95fe-dceac653e6e0" providerId="AD" clId="Web-{575B94E6-F458-BF62-D293-187C7FA94B52}" dt="2025-06-30T20:07:17.516" v="681"/>
      <pc:docMkLst>
        <pc:docMk/>
      </pc:docMkLst>
      <pc:sldChg chg="modSp">
        <pc:chgData name="Jose Guillermo Vega Gonzalez" userId="S::jose.vega@sonora.gob.mx::f7188f05-2ec5-472a-95fe-dceac653e6e0" providerId="AD" clId="Web-{575B94E6-F458-BF62-D293-187C7FA94B52}" dt="2025-06-30T20:07:17.516" v="681"/>
        <pc:sldMkLst>
          <pc:docMk/>
          <pc:sldMk cId="2508984828" sldId="1087"/>
        </pc:sldMkLst>
      </pc:sldChg>
    </pc:docChg>
  </pc:docChgLst>
  <pc:docChgLst>
    <pc:chgData name="Maria Guadalupe Bustamante Garcia" userId="c47fad6f-af24-41a9-bfc2-c798c7ce9388" providerId="ADAL" clId="{F2ED32EE-1323-4451-97D9-5B383FD89503}"/>
    <pc:docChg chg="undo custSel modSld">
      <pc:chgData name="Maria Guadalupe Bustamante Garcia" userId="c47fad6f-af24-41a9-bfc2-c798c7ce9388" providerId="ADAL" clId="{F2ED32EE-1323-4451-97D9-5B383FD89503}" dt="2025-08-07T16:40:18.007" v="22" actId="1076"/>
      <pc:docMkLst>
        <pc:docMk/>
      </pc:docMkLst>
      <pc:sldChg chg="modSp mod">
        <pc:chgData name="Maria Guadalupe Bustamante Garcia" userId="c47fad6f-af24-41a9-bfc2-c798c7ce9388" providerId="ADAL" clId="{F2ED32EE-1323-4451-97D9-5B383FD89503}" dt="2025-08-07T16:20:35.254" v="21" actId="14734"/>
        <pc:sldMkLst>
          <pc:docMk/>
          <pc:sldMk cId="921828586" sldId="301"/>
        </pc:sldMkLst>
        <pc:graphicFrameChg chg="modGraphic">
          <ac:chgData name="Maria Guadalupe Bustamante Garcia" userId="c47fad6f-af24-41a9-bfc2-c798c7ce9388" providerId="ADAL" clId="{F2ED32EE-1323-4451-97D9-5B383FD89503}" dt="2025-08-07T16:20:35.254" v="21" actId="14734"/>
          <ac:graphicFrameMkLst>
            <pc:docMk/>
            <pc:sldMk cId="921828586" sldId="301"/>
            <ac:graphicFrameMk id="12" creationId="{53E044DE-D22E-DA89-092F-A3B5ED0A5EFD}"/>
          </ac:graphicFrameMkLst>
        </pc:graphicFrameChg>
      </pc:sldChg>
      <pc:sldChg chg="modSp mod">
        <pc:chgData name="Maria Guadalupe Bustamante Garcia" userId="c47fad6f-af24-41a9-bfc2-c798c7ce9388" providerId="ADAL" clId="{F2ED32EE-1323-4451-97D9-5B383FD89503}" dt="2025-08-05T18:34:44.070" v="19" actId="14100"/>
        <pc:sldMkLst>
          <pc:docMk/>
          <pc:sldMk cId="4213015267" sldId="368"/>
        </pc:sldMkLst>
        <pc:graphicFrameChg chg="modGraphic">
          <ac:chgData name="Maria Guadalupe Bustamante Garcia" userId="c47fad6f-af24-41a9-bfc2-c798c7ce9388" providerId="ADAL" clId="{F2ED32EE-1323-4451-97D9-5B383FD89503}" dt="2025-08-05T18:34:30.372" v="17" actId="14734"/>
          <ac:graphicFrameMkLst>
            <pc:docMk/>
            <pc:sldMk cId="4213015267" sldId="368"/>
            <ac:graphicFrameMk id="4" creationId="{DA620A0B-A8A7-CC58-01A8-5F6680B9BDDB}"/>
          </ac:graphicFrameMkLst>
        </pc:graphicFrameChg>
        <pc:graphicFrameChg chg="mod">
          <ac:chgData name="Maria Guadalupe Bustamante Garcia" userId="c47fad6f-af24-41a9-bfc2-c798c7ce9388" providerId="ADAL" clId="{F2ED32EE-1323-4451-97D9-5B383FD89503}" dt="2025-08-05T18:34:44.070" v="19" actId="14100"/>
          <ac:graphicFrameMkLst>
            <pc:docMk/>
            <pc:sldMk cId="4213015267" sldId="368"/>
            <ac:graphicFrameMk id="11" creationId="{CE5EC96A-57CF-6D9A-E891-BA0379A86EF9}"/>
          </ac:graphicFrameMkLst>
        </pc:graphicFrameChg>
      </pc:sldChg>
      <pc:sldChg chg="modSp mod">
        <pc:chgData name="Maria Guadalupe Bustamante Garcia" userId="c47fad6f-af24-41a9-bfc2-c798c7ce9388" providerId="ADAL" clId="{F2ED32EE-1323-4451-97D9-5B383FD89503}" dt="2025-08-07T16:40:18.007" v="22" actId="1076"/>
        <pc:sldMkLst>
          <pc:docMk/>
          <pc:sldMk cId="2122077675" sldId="704"/>
        </pc:sldMkLst>
        <pc:spChg chg="mod">
          <ac:chgData name="Maria Guadalupe Bustamante Garcia" userId="c47fad6f-af24-41a9-bfc2-c798c7ce9388" providerId="ADAL" clId="{F2ED32EE-1323-4451-97D9-5B383FD89503}" dt="2025-08-07T16:40:18.007" v="22" actId="1076"/>
          <ac:spMkLst>
            <pc:docMk/>
            <pc:sldMk cId="2122077675" sldId="704"/>
            <ac:spMk id="4" creationId="{00F89BB5-1193-7D90-2E73-18EBCCBDB4BA}"/>
          </ac:spMkLst>
        </pc:spChg>
      </pc:sldChg>
    </pc:docChg>
  </pc:docChgLst>
  <pc:docChgLst>
    <pc:chgData name="Mario Abraham Galván Fonseca" userId="S::mario.galvan@sonora.gob.mx::2b2440fd-1fc6-4bb0-b2de-3831c55faef7" providerId="AD" clId="Web-{47852C20-0C0E-0032-0380-7EA83D2B9A98}"/>
    <pc:docChg chg="modSld">
      <pc:chgData name="Mario Abraham Galván Fonseca" userId="S::mario.galvan@sonora.gob.mx::2b2440fd-1fc6-4bb0-b2de-3831c55faef7" providerId="AD" clId="Web-{47852C20-0C0E-0032-0380-7EA83D2B9A98}" dt="2025-06-30T18:54:40.200" v="0"/>
      <pc:docMkLst>
        <pc:docMk/>
      </pc:docMkLst>
      <pc:sldChg chg="modSp">
        <pc:chgData name="Mario Abraham Galván Fonseca" userId="S::mario.galvan@sonora.gob.mx::2b2440fd-1fc6-4bb0-b2de-3831c55faef7" providerId="AD" clId="Web-{47852C20-0C0E-0032-0380-7EA83D2B9A98}" dt="2025-06-30T18:54:40.200" v="0"/>
        <pc:sldMkLst>
          <pc:docMk/>
          <pc:sldMk cId="2508984828" sldId="1087"/>
        </pc:sldMkLst>
      </pc:sldChg>
    </pc:docChg>
  </pc:docChgLst>
  <pc:docChgLst>
    <pc:chgData name="VIDAL ALEJANDRO RODRIGUEZ ORTIZ" userId="S::vidal.rodriguez@sonora.gob.mx::bfbe2f4c-f0dc-43b3-8ba9-c7855481de17" providerId="AD" clId="Web-{D49DDB8C-7147-FDF0-0DAB-E7685402183A}"/>
    <pc:docChg chg="modSld">
      <pc:chgData name="VIDAL ALEJANDRO RODRIGUEZ ORTIZ" userId="S::vidal.rodriguez@sonora.gob.mx::bfbe2f4c-f0dc-43b3-8ba9-c7855481de17" providerId="AD" clId="Web-{D49DDB8C-7147-FDF0-0DAB-E7685402183A}" dt="2025-07-02T20:31:34.855" v="48" actId="20577"/>
      <pc:docMkLst>
        <pc:docMk/>
      </pc:docMkLst>
      <pc:sldChg chg="modSp">
        <pc:chgData name="VIDAL ALEJANDRO RODRIGUEZ ORTIZ" userId="S::vidal.rodriguez@sonora.gob.mx::bfbe2f4c-f0dc-43b3-8ba9-c7855481de17" providerId="AD" clId="Web-{D49DDB8C-7147-FDF0-0DAB-E7685402183A}" dt="2025-07-02T20:31:34.855" v="48" actId="20577"/>
        <pc:sldMkLst>
          <pc:docMk/>
          <pc:sldMk cId="185020332" sldId="1059"/>
        </pc:sldMkLst>
      </pc:sldChg>
    </pc:docChg>
  </pc:docChgLst>
  <pc:docChgLst>
    <pc:chgData name="Maria Guadalupe Bustamante Garcia" userId="c47fad6f-af24-41a9-bfc2-c798c7ce9388" providerId="ADAL" clId="{45D502C1-184E-4747-9893-DAADD29BD485}"/>
    <pc:docChg chg="undo redo custSel addSld delSld modSld sldOrd modSection">
      <pc:chgData name="Maria Guadalupe Bustamante Garcia" userId="c47fad6f-af24-41a9-bfc2-c798c7ce9388" providerId="ADAL" clId="{45D502C1-184E-4747-9893-DAADD29BD485}" dt="2025-07-07T22:19:15.520" v="727"/>
      <pc:docMkLst>
        <pc:docMk/>
      </pc:docMkLst>
      <pc:sldChg chg="addSp delSp modSp mod">
        <pc:chgData name="Maria Guadalupe Bustamante Garcia" userId="c47fad6f-af24-41a9-bfc2-c798c7ce9388" providerId="ADAL" clId="{45D502C1-184E-4747-9893-DAADD29BD485}" dt="2025-06-18T21:22:22.326" v="353"/>
        <pc:sldMkLst>
          <pc:docMk/>
          <pc:sldMk cId="1664008586" sldId="280"/>
        </pc:sldMkLst>
      </pc:sldChg>
      <pc:sldChg chg="ord">
        <pc:chgData name="Maria Guadalupe Bustamante Garcia" userId="c47fad6f-af24-41a9-bfc2-c798c7ce9388" providerId="ADAL" clId="{45D502C1-184E-4747-9893-DAADD29BD485}" dt="2025-06-18T20:52:33.901" v="144"/>
        <pc:sldMkLst>
          <pc:docMk/>
          <pc:sldMk cId="4127971368" sldId="290"/>
        </pc:sldMkLst>
      </pc:sldChg>
      <pc:sldChg chg="addSp delSp modSp mod">
        <pc:chgData name="Maria Guadalupe Bustamante Garcia" userId="c47fad6f-af24-41a9-bfc2-c798c7ce9388" providerId="ADAL" clId="{45D502C1-184E-4747-9893-DAADD29BD485}" dt="2025-06-18T21:19:44.029" v="290"/>
        <pc:sldMkLst>
          <pc:docMk/>
          <pc:sldMk cId="3159565235" sldId="295"/>
        </pc:sldMkLst>
      </pc:sldChg>
      <pc:sldChg chg="addSp delSp modSp mod">
        <pc:chgData name="Maria Guadalupe Bustamante Garcia" userId="c47fad6f-af24-41a9-bfc2-c798c7ce9388" providerId="ADAL" clId="{45D502C1-184E-4747-9893-DAADD29BD485}" dt="2025-06-18T21:21:09.383" v="320"/>
        <pc:sldMkLst>
          <pc:docMk/>
          <pc:sldMk cId="3993687769" sldId="300"/>
        </pc:sldMkLst>
      </pc:sldChg>
      <pc:sldChg chg="addSp delSp modSp mod">
        <pc:chgData name="Maria Guadalupe Bustamante Garcia" userId="c47fad6f-af24-41a9-bfc2-c798c7ce9388" providerId="ADAL" clId="{45D502C1-184E-4747-9893-DAADD29BD485}" dt="2025-06-18T21:21:13.957" v="322"/>
        <pc:sldMkLst>
          <pc:docMk/>
          <pc:sldMk cId="921828586" sldId="301"/>
        </pc:sldMkLst>
      </pc:sldChg>
      <pc:sldChg chg="addSp delSp modSp mod">
        <pc:chgData name="Maria Guadalupe Bustamante Garcia" userId="c47fad6f-af24-41a9-bfc2-c798c7ce9388" providerId="ADAL" clId="{45D502C1-184E-4747-9893-DAADD29BD485}" dt="2025-06-18T21:21:32.914" v="330"/>
        <pc:sldMkLst>
          <pc:docMk/>
          <pc:sldMk cId="3039383501" sldId="303"/>
        </pc:sldMkLst>
      </pc:sldChg>
      <pc:sldChg chg="addSp delSp modSp mod">
        <pc:chgData name="Maria Guadalupe Bustamante Garcia" userId="c47fad6f-af24-41a9-bfc2-c798c7ce9388" providerId="ADAL" clId="{45D502C1-184E-4747-9893-DAADD29BD485}" dt="2025-06-18T21:19:48.772" v="292"/>
        <pc:sldMkLst>
          <pc:docMk/>
          <pc:sldMk cId="1092367422" sldId="306"/>
        </pc:sldMkLst>
      </pc:sldChg>
      <pc:sldChg chg="addSp delSp modSp mod">
        <pc:chgData name="Maria Guadalupe Bustamante Garcia" userId="c47fad6f-af24-41a9-bfc2-c798c7ce9388" providerId="ADAL" clId="{45D502C1-184E-4747-9893-DAADD29BD485}" dt="2025-06-18T21:22:04.028" v="344"/>
        <pc:sldMkLst>
          <pc:docMk/>
          <pc:sldMk cId="238678811" sldId="328"/>
        </pc:sldMkLst>
      </pc:sldChg>
      <pc:sldChg chg="addSp delSp modSp mod modNotesTx">
        <pc:chgData name="Maria Guadalupe Bustamante Garcia" userId="c47fad6f-af24-41a9-bfc2-c798c7ce9388" providerId="ADAL" clId="{45D502C1-184E-4747-9893-DAADD29BD485}" dt="2025-06-19T18:52:38.452" v="496" actId="20577"/>
        <pc:sldMkLst>
          <pc:docMk/>
          <pc:sldMk cId="3917561974" sldId="367"/>
        </pc:sldMkLst>
      </pc:sldChg>
      <pc:sldChg chg="addSp delSp modSp mod">
        <pc:chgData name="Maria Guadalupe Bustamante Garcia" userId="c47fad6f-af24-41a9-bfc2-c798c7ce9388" providerId="ADAL" clId="{45D502C1-184E-4747-9893-DAADD29BD485}" dt="2025-06-18T21:23:49.355" v="358" actId="207"/>
        <pc:sldMkLst>
          <pc:docMk/>
          <pc:sldMk cId="4213015267" sldId="368"/>
        </pc:sldMkLst>
      </pc:sldChg>
      <pc:sldChg chg="addSp delSp modSp mod">
        <pc:chgData name="Maria Guadalupe Bustamante Garcia" userId="c47fad6f-af24-41a9-bfc2-c798c7ce9388" providerId="ADAL" clId="{45D502C1-184E-4747-9893-DAADD29BD485}" dt="2025-06-18T21:52:07.788" v="389" actId="1076"/>
        <pc:sldMkLst>
          <pc:docMk/>
          <pc:sldMk cId="2681264045" sldId="466"/>
        </pc:sldMkLst>
      </pc:sldChg>
      <pc:sldChg chg="modSp mod">
        <pc:chgData name="Maria Guadalupe Bustamante Garcia" userId="c47fad6f-af24-41a9-bfc2-c798c7ce9388" providerId="ADAL" clId="{45D502C1-184E-4747-9893-DAADD29BD485}" dt="2025-06-16T19:21:38.019" v="28" actId="20577"/>
        <pc:sldMkLst>
          <pc:docMk/>
          <pc:sldMk cId="2543552228" sldId="472"/>
        </pc:sldMkLst>
      </pc:sldChg>
      <pc:sldChg chg="addSp delSp modSp mod">
        <pc:chgData name="Maria Guadalupe Bustamante Garcia" userId="c47fad6f-af24-41a9-bfc2-c798c7ce9388" providerId="ADAL" clId="{45D502C1-184E-4747-9893-DAADD29BD485}" dt="2025-06-18T21:31:51.056" v="367" actId="108"/>
        <pc:sldMkLst>
          <pc:docMk/>
          <pc:sldMk cId="3832906503" sldId="702"/>
        </pc:sldMkLst>
      </pc:sldChg>
      <pc:sldChg chg="addSp delSp modSp mod">
        <pc:chgData name="Maria Guadalupe Bustamante Garcia" userId="c47fad6f-af24-41a9-bfc2-c798c7ce9388" providerId="ADAL" clId="{45D502C1-184E-4747-9893-DAADD29BD485}" dt="2025-06-18T21:22:34.385" v="355"/>
        <pc:sldMkLst>
          <pc:docMk/>
          <pc:sldMk cId="2122077675" sldId="704"/>
        </pc:sldMkLst>
      </pc:sldChg>
      <pc:sldChg chg="addSp delSp modSp mod">
        <pc:chgData name="Maria Guadalupe Bustamante Garcia" userId="c47fad6f-af24-41a9-bfc2-c798c7ce9388" providerId="ADAL" clId="{45D502C1-184E-4747-9893-DAADD29BD485}" dt="2025-06-18T21:20:54.910" v="314"/>
        <pc:sldMkLst>
          <pc:docMk/>
          <pc:sldMk cId="1082327791" sldId="1008"/>
        </pc:sldMkLst>
      </pc:sldChg>
      <pc:sldChg chg="addSp delSp modSp mod">
        <pc:chgData name="Maria Guadalupe Bustamante Garcia" userId="c47fad6f-af24-41a9-bfc2-c798c7ce9388" providerId="ADAL" clId="{45D502C1-184E-4747-9893-DAADD29BD485}" dt="2025-06-18T21:21:01.250" v="316"/>
        <pc:sldMkLst>
          <pc:docMk/>
          <pc:sldMk cId="2973933750" sldId="1010"/>
        </pc:sldMkLst>
      </pc:sldChg>
      <pc:sldChg chg="addSp delSp modSp mod ord">
        <pc:chgData name="Maria Guadalupe Bustamante Garcia" userId="c47fad6f-af24-41a9-bfc2-c798c7ce9388" providerId="ADAL" clId="{45D502C1-184E-4747-9893-DAADD29BD485}" dt="2025-06-18T21:19:22.062" v="282"/>
        <pc:sldMkLst>
          <pc:docMk/>
          <pc:sldMk cId="2140343372" sldId="1011"/>
        </pc:sldMkLst>
      </pc:sldChg>
      <pc:sldChg chg="addSp delSp modSp mod">
        <pc:chgData name="Maria Guadalupe Bustamante Garcia" userId="c47fad6f-af24-41a9-bfc2-c798c7ce9388" providerId="ADAL" clId="{45D502C1-184E-4747-9893-DAADD29BD485}" dt="2025-06-18T21:19:28.920" v="285" actId="1076"/>
        <pc:sldMkLst>
          <pc:docMk/>
          <pc:sldMk cId="3000961517" sldId="1013"/>
        </pc:sldMkLst>
      </pc:sldChg>
      <pc:sldChg chg="addSp delSp modSp mod">
        <pc:chgData name="Maria Guadalupe Bustamante Garcia" userId="c47fad6f-af24-41a9-bfc2-c798c7ce9388" providerId="ADAL" clId="{45D502C1-184E-4747-9893-DAADD29BD485}" dt="2025-06-18T21:21:05.268" v="318"/>
        <pc:sldMkLst>
          <pc:docMk/>
          <pc:sldMk cId="1069667840" sldId="1024"/>
        </pc:sldMkLst>
      </pc:sldChg>
      <pc:sldChg chg="addSp delSp modSp mod">
        <pc:chgData name="Maria Guadalupe Bustamante Garcia" userId="c47fad6f-af24-41a9-bfc2-c798c7ce9388" providerId="ADAL" clId="{45D502C1-184E-4747-9893-DAADD29BD485}" dt="2025-06-18T21:21:28.205" v="328"/>
        <pc:sldMkLst>
          <pc:docMk/>
          <pc:sldMk cId="3953126135" sldId="1031"/>
        </pc:sldMkLst>
      </pc:sldChg>
      <pc:sldChg chg="addSp delSp modSp mod">
        <pc:chgData name="Maria Guadalupe Bustamante Garcia" userId="c47fad6f-af24-41a9-bfc2-c798c7ce9388" providerId="ADAL" clId="{45D502C1-184E-4747-9893-DAADD29BD485}" dt="2025-06-18T21:21:59.100" v="342"/>
        <pc:sldMkLst>
          <pc:docMk/>
          <pc:sldMk cId="290941966" sldId="1032"/>
        </pc:sldMkLst>
      </pc:sldChg>
      <pc:sldChg chg="addSp delSp modSp mod">
        <pc:chgData name="Maria Guadalupe Bustamante Garcia" userId="c47fad6f-af24-41a9-bfc2-c798c7ce9388" providerId="ADAL" clId="{45D502C1-184E-4747-9893-DAADD29BD485}" dt="2025-06-18T21:51:38.910" v="385" actId="14100"/>
        <pc:sldMkLst>
          <pc:docMk/>
          <pc:sldMk cId="2286747194" sldId="1033"/>
        </pc:sldMkLst>
      </pc:sldChg>
      <pc:sldChg chg="addSp delSp modSp mod">
        <pc:chgData name="Maria Guadalupe Bustamante Garcia" userId="c47fad6f-af24-41a9-bfc2-c798c7ce9388" providerId="ADAL" clId="{45D502C1-184E-4747-9893-DAADD29BD485}" dt="2025-07-07T22:19:15.520" v="727"/>
        <pc:sldMkLst>
          <pc:docMk/>
          <pc:sldMk cId="136909294" sldId="1040"/>
        </pc:sldMkLst>
      </pc:sldChg>
      <pc:sldChg chg="modSp mod">
        <pc:chgData name="Maria Guadalupe Bustamante Garcia" userId="c47fad6f-af24-41a9-bfc2-c798c7ce9388" providerId="ADAL" clId="{45D502C1-184E-4747-9893-DAADD29BD485}" dt="2025-07-07T22:16:36.247" v="715" actId="20577"/>
        <pc:sldMkLst>
          <pc:docMk/>
          <pc:sldMk cId="3317822307" sldId="1044"/>
        </pc:sldMkLst>
      </pc:sldChg>
      <pc:sldChg chg="addSp delSp modSp mod">
        <pc:chgData name="Maria Guadalupe Bustamante Garcia" userId="c47fad6f-af24-41a9-bfc2-c798c7ce9388" providerId="ADAL" clId="{45D502C1-184E-4747-9893-DAADD29BD485}" dt="2025-06-26T19:15:29.461" v="588" actId="1076"/>
        <pc:sldMkLst>
          <pc:docMk/>
          <pc:sldMk cId="185020332" sldId="1059"/>
        </pc:sldMkLst>
      </pc:sldChg>
      <pc:sldChg chg="addSp delSp modSp mod">
        <pc:chgData name="Maria Guadalupe Bustamante Garcia" userId="c47fad6f-af24-41a9-bfc2-c798c7ce9388" providerId="ADAL" clId="{45D502C1-184E-4747-9893-DAADD29BD485}" dt="2025-06-18T21:21:42.495" v="334"/>
        <pc:sldMkLst>
          <pc:docMk/>
          <pc:sldMk cId="538821148" sldId="1060"/>
        </pc:sldMkLst>
      </pc:sldChg>
      <pc:sldChg chg="addSp delSp modSp mod">
        <pc:chgData name="Maria Guadalupe Bustamante Garcia" userId="c47fad6f-af24-41a9-bfc2-c798c7ce9388" providerId="ADAL" clId="{45D502C1-184E-4747-9893-DAADD29BD485}" dt="2025-06-18T21:21:23.092" v="326"/>
        <pc:sldMkLst>
          <pc:docMk/>
          <pc:sldMk cId="3113163813" sldId="1061"/>
        </pc:sldMkLst>
      </pc:sldChg>
      <pc:sldChg chg="addSp delSp modSp mod">
        <pc:chgData name="Maria Guadalupe Bustamante Garcia" userId="c47fad6f-af24-41a9-bfc2-c798c7ce9388" providerId="ADAL" clId="{45D502C1-184E-4747-9893-DAADD29BD485}" dt="2025-06-18T21:22:14.153" v="348"/>
        <pc:sldMkLst>
          <pc:docMk/>
          <pc:sldMk cId="2583107450" sldId="1063"/>
        </pc:sldMkLst>
      </pc:sldChg>
      <pc:sldChg chg="addSp delSp modSp mod">
        <pc:chgData name="Maria Guadalupe Bustamante Garcia" userId="c47fad6f-af24-41a9-bfc2-c798c7ce9388" providerId="ADAL" clId="{45D502C1-184E-4747-9893-DAADD29BD485}" dt="2025-06-18T21:21:36.399" v="332"/>
        <pc:sldMkLst>
          <pc:docMk/>
          <pc:sldMk cId="4259968727" sldId="1070"/>
        </pc:sldMkLst>
      </pc:sldChg>
      <pc:sldChg chg="addSp delSp modSp mod">
        <pc:chgData name="Maria Guadalupe Bustamante Garcia" userId="c47fad6f-af24-41a9-bfc2-c798c7ce9388" providerId="ADAL" clId="{45D502C1-184E-4747-9893-DAADD29BD485}" dt="2025-06-19T16:03:53.595" v="427" actId="20577"/>
        <pc:sldMkLst>
          <pc:docMk/>
          <pc:sldMk cId="4101651848" sldId="1072"/>
        </pc:sldMkLst>
      </pc:sldChg>
      <pc:sldChg chg="addSp delSp modSp mod">
        <pc:chgData name="Maria Guadalupe Bustamante Garcia" userId="c47fad6f-af24-41a9-bfc2-c798c7ce9388" providerId="ADAL" clId="{45D502C1-184E-4747-9893-DAADD29BD485}" dt="2025-06-18T21:20:15.609" v="302"/>
        <pc:sldMkLst>
          <pc:docMk/>
          <pc:sldMk cId="3533408596" sldId="1075"/>
        </pc:sldMkLst>
      </pc:sldChg>
      <pc:sldChg chg="addSp delSp modSp mod">
        <pc:chgData name="Maria Guadalupe Bustamante Garcia" userId="c47fad6f-af24-41a9-bfc2-c798c7ce9388" providerId="ADAL" clId="{45D502C1-184E-4747-9893-DAADD29BD485}" dt="2025-06-30T18:58:16.953" v="675" actId="20577"/>
        <pc:sldMkLst>
          <pc:docMk/>
          <pc:sldMk cId="2927191362" sldId="1076"/>
        </pc:sldMkLst>
      </pc:sldChg>
      <pc:sldChg chg="addSp delSp modSp mod">
        <pc:chgData name="Maria Guadalupe Bustamante Garcia" userId="c47fad6f-af24-41a9-bfc2-c798c7ce9388" providerId="ADAL" clId="{45D502C1-184E-4747-9893-DAADD29BD485}" dt="2025-06-30T19:00:13.402" v="690" actId="2711"/>
        <pc:sldMkLst>
          <pc:docMk/>
          <pc:sldMk cId="3309612640" sldId="1079"/>
        </pc:sldMkLst>
      </pc:sldChg>
      <pc:sldChg chg="addSp delSp modSp del mod">
        <pc:chgData name="Maria Guadalupe Bustamante Garcia" userId="c47fad6f-af24-41a9-bfc2-c798c7ce9388" providerId="ADAL" clId="{45D502C1-184E-4747-9893-DAADD29BD485}" dt="2025-06-19T18:46:50.878" v="475" actId="2696"/>
        <pc:sldMkLst>
          <pc:docMk/>
          <pc:sldMk cId="3881960764" sldId="1080"/>
        </pc:sldMkLst>
      </pc:sldChg>
      <pc:sldChg chg="addSp delSp modSp del mod">
        <pc:chgData name="Maria Guadalupe Bustamante Garcia" userId="c47fad6f-af24-41a9-bfc2-c798c7ce9388" providerId="ADAL" clId="{45D502C1-184E-4747-9893-DAADD29BD485}" dt="2025-06-18T21:50:46.477" v="382" actId="2696"/>
        <pc:sldMkLst>
          <pc:docMk/>
          <pc:sldMk cId="959949465" sldId="1082"/>
        </pc:sldMkLst>
      </pc:sldChg>
      <pc:sldChg chg="addSp delSp modSp mod">
        <pc:chgData name="Maria Guadalupe Bustamante Garcia" userId="c47fad6f-af24-41a9-bfc2-c798c7ce9388" providerId="ADAL" clId="{45D502C1-184E-4747-9893-DAADD29BD485}" dt="2025-06-18T21:21:47.189" v="336"/>
        <pc:sldMkLst>
          <pc:docMk/>
          <pc:sldMk cId="108276251" sldId="1083"/>
        </pc:sldMkLst>
      </pc:sldChg>
      <pc:sldChg chg="addSp delSp modSp del mod ord">
        <pc:chgData name="Maria Guadalupe Bustamante Garcia" userId="c47fad6f-af24-41a9-bfc2-c798c7ce9388" providerId="ADAL" clId="{45D502C1-184E-4747-9893-DAADD29BD485}" dt="2025-06-19T19:23:58.958" v="506" actId="2696"/>
        <pc:sldMkLst>
          <pc:docMk/>
          <pc:sldMk cId="1703786145" sldId="1084"/>
        </pc:sldMkLst>
      </pc:sldChg>
      <pc:sldChg chg="addSp delSp modSp del mod">
        <pc:chgData name="Maria Guadalupe Bustamante Garcia" userId="c47fad6f-af24-41a9-bfc2-c798c7ce9388" providerId="ADAL" clId="{45D502C1-184E-4747-9893-DAADD29BD485}" dt="2025-06-18T21:30:14.549" v="366" actId="2696"/>
        <pc:sldMkLst>
          <pc:docMk/>
          <pc:sldMk cId="2236236314" sldId="1085"/>
        </pc:sldMkLst>
      </pc:sldChg>
      <pc:sldChg chg="addSp delSp modSp mod ord">
        <pc:chgData name="Maria Guadalupe Bustamante Garcia" userId="c47fad6f-af24-41a9-bfc2-c798c7ce9388" providerId="ADAL" clId="{45D502C1-184E-4747-9893-DAADD29BD485}" dt="2025-06-18T21:50:34.254" v="380"/>
        <pc:sldMkLst>
          <pc:docMk/>
          <pc:sldMk cId="360546464" sldId="1086"/>
        </pc:sldMkLst>
      </pc:sldChg>
      <pc:sldChg chg="addSp delSp modSp mod">
        <pc:chgData name="Maria Guadalupe Bustamante Garcia" userId="c47fad6f-af24-41a9-bfc2-c798c7ce9388" providerId="ADAL" clId="{45D502C1-184E-4747-9893-DAADD29BD485}" dt="2025-06-18T21:28:10.096" v="363" actId="1076"/>
        <pc:sldMkLst>
          <pc:docMk/>
          <pc:sldMk cId="2508984828" sldId="1087"/>
        </pc:sldMkLst>
      </pc:sldChg>
      <pc:sldChg chg="addSp delSp modSp new del mod setBg">
        <pc:chgData name="Maria Guadalupe Bustamante Garcia" userId="c47fad6f-af24-41a9-bfc2-c798c7ce9388" providerId="ADAL" clId="{45D502C1-184E-4747-9893-DAADD29BD485}" dt="2025-06-26T19:14:35.268" v="582" actId="2696"/>
        <pc:sldMkLst>
          <pc:docMk/>
          <pc:sldMk cId="873381576" sldId="1088"/>
        </pc:sldMkLst>
      </pc:sldChg>
      <pc:sldChg chg="addSp delSp modSp add del mod setBg">
        <pc:chgData name="Maria Guadalupe Bustamante Garcia" userId="c47fad6f-af24-41a9-bfc2-c798c7ce9388" providerId="ADAL" clId="{45D502C1-184E-4747-9893-DAADD29BD485}" dt="2025-06-30T18:58:31.735" v="676" actId="2696"/>
        <pc:sldMkLst>
          <pc:docMk/>
          <pc:sldMk cId="2055585695" sldId="1088"/>
        </pc:sldMkLst>
      </pc:sldChg>
      <pc:sldChg chg="addSp delSp modSp add del mod">
        <pc:chgData name="Maria Guadalupe Bustamante Garcia" userId="c47fad6f-af24-41a9-bfc2-c798c7ce9388" providerId="ADAL" clId="{45D502C1-184E-4747-9893-DAADD29BD485}" dt="2025-06-18T21:50:36.973" v="381" actId="2696"/>
        <pc:sldMkLst>
          <pc:docMk/>
          <pc:sldMk cId="2281292245" sldId="1088"/>
        </pc:sldMkLst>
      </pc:sldChg>
      <pc:sldChg chg="addSp delSp modSp add del mod setBg">
        <pc:chgData name="Maria Guadalupe Bustamante Garcia" userId="c47fad6f-af24-41a9-bfc2-c798c7ce9388" providerId="ADAL" clId="{45D502C1-184E-4747-9893-DAADD29BD485}" dt="2025-06-19T18:52:56.094" v="497" actId="2696"/>
        <pc:sldMkLst>
          <pc:docMk/>
          <pc:sldMk cId="3844504576" sldId="1088"/>
        </pc:sldMkLst>
      </pc:sldChg>
      <pc:sldChg chg="addSp delSp add del setBg delDesignElem">
        <pc:chgData name="Maria Guadalupe Bustamante Garcia" userId="c47fad6f-af24-41a9-bfc2-c798c7ce9388" providerId="ADAL" clId="{45D502C1-184E-4747-9893-DAADD29BD485}" dt="2025-06-19T18:47:28.766" v="480"/>
        <pc:sldMkLst>
          <pc:docMk/>
          <pc:sldMk cId="2022394493" sldId="1089"/>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Ventas</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5F56-4279-80F6-E6CE0BA046C8}"/>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5F56-4279-80F6-E6CE0BA046C8}"/>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5F56-4279-80F6-E6CE0BA046C8}"/>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4-5F56-4279-80F6-E6CE0BA046C8}"/>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Aptos" panose="020B0004020202020204" pitchFamily="34" charset="0"/>
                      <a:ea typeface="+mn-ea"/>
                      <a:cs typeface="+mn-cs"/>
                    </a:defRPr>
                  </a:pPr>
                  <a:endParaRPr lang="es-MX"/>
                </a:p>
              </c:txPr>
              <c:dLblPos val="outEnd"/>
              <c:showLegendKey val="0"/>
              <c:showVal val="0"/>
              <c:showCatName val="1"/>
              <c:showSerName val="0"/>
              <c:showPercent val="1"/>
              <c:showBubbleSize val="0"/>
              <c:extLst>
                <c:ext xmlns:c16="http://schemas.microsoft.com/office/drawing/2014/chart" uri="{C3380CC4-5D6E-409C-BE32-E72D297353CC}">
                  <c16:uniqueId val="{00000001-5F56-4279-80F6-E6CE0BA046C8}"/>
                </c:ext>
              </c:extLst>
            </c:dLbl>
            <c:dLbl>
              <c:idx val="1"/>
              <c:layout>
                <c:manualLayout>
                  <c:x val="7.6998218343641206E-2"/>
                  <c:y val="-1.3664155286019465E-7"/>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Aptos" panose="020B0004020202020204" pitchFamily="34" charset="0"/>
                      <a:ea typeface="+mn-ea"/>
                      <a:cs typeface="+mn-cs"/>
                    </a:defRPr>
                  </a:pPr>
                  <a:endParaRPr lang="es-MX"/>
                </a:p>
              </c:txPr>
              <c:dLblPos val="bestFit"/>
              <c:showLegendKey val="0"/>
              <c:showVal val="0"/>
              <c:showCatName val="1"/>
              <c:showSerName val="0"/>
              <c:showPercent val="1"/>
              <c:showBubbleSize val="0"/>
              <c:extLst>
                <c:ext xmlns:c15="http://schemas.microsoft.com/office/drawing/2012/chart" uri="{CE6537A1-D6FC-4f65-9D91-7224C49458BB}">
                  <c15:layout>
                    <c:manualLayout>
                      <c:w val="0.2380419495911891"/>
                      <c:h val="0.12310556735075803"/>
                    </c:manualLayout>
                  </c15:layout>
                </c:ext>
                <c:ext xmlns:c16="http://schemas.microsoft.com/office/drawing/2014/chart" uri="{C3380CC4-5D6E-409C-BE32-E72D297353CC}">
                  <c16:uniqueId val="{00000002-5F56-4279-80F6-E6CE0BA046C8}"/>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Aptos" panose="020B0004020202020204" pitchFamily="34" charset="0"/>
                      <a:ea typeface="+mn-ea"/>
                      <a:cs typeface="+mn-cs"/>
                    </a:defRPr>
                  </a:pPr>
                  <a:endParaRPr lang="es-MX"/>
                </a:p>
              </c:txPr>
              <c:dLblPos val="outEnd"/>
              <c:showLegendKey val="0"/>
              <c:showVal val="0"/>
              <c:showCatName val="1"/>
              <c:showSerName val="0"/>
              <c:showPercent val="1"/>
              <c:showBubbleSize val="0"/>
              <c:extLst>
                <c:ext xmlns:c16="http://schemas.microsoft.com/office/drawing/2014/chart" uri="{C3380CC4-5D6E-409C-BE32-E72D297353CC}">
                  <c16:uniqueId val="{00000003-5F56-4279-80F6-E6CE0BA046C8}"/>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Aptos" panose="020B0004020202020204" pitchFamily="34" charset="0"/>
                      <a:ea typeface="+mn-ea"/>
                      <a:cs typeface="+mn-cs"/>
                    </a:defRPr>
                  </a:pPr>
                  <a:endParaRPr lang="es-MX"/>
                </a:p>
              </c:txPr>
              <c:dLblPos val="outEnd"/>
              <c:showLegendKey val="0"/>
              <c:showVal val="0"/>
              <c:showCatName val="1"/>
              <c:showSerName val="0"/>
              <c:showPercent val="1"/>
              <c:showBubbleSize val="0"/>
              <c:extLst>
                <c:ext xmlns:c16="http://schemas.microsoft.com/office/drawing/2014/chart" uri="{C3380CC4-5D6E-409C-BE32-E72D297353CC}">
                  <c16:uniqueId val="{00000004-5F56-4279-80F6-E6CE0BA046C8}"/>
                </c:ext>
              </c:extLst>
            </c:dLbl>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Aptos" panose="020B0004020202020204" pitchFamily="34" charset="0"/>
                    <a:ea typeface="+mn-ea"/>
                    <a:cs typeface="+mn-cs"/>
                  </a:defRPr>
                </a:pPr>
                <a:endParaRPr lang="es-MX"/>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Hoja1!$A$2:$A$5</c:f>
              <c:strCache>
                <c:ptCount val="3"/>
                <c:pt idx="0">
                  <c:v>Concluidas</c:v>
                </c:pt>
                <c:pt idx="1">
                  <c:v>En proceso</c:v>
                </c:pt>
                <c:pt idx="2">
                  <c:v>Pendiente</c:v>
                </c:pt>
              </c:strCache>
            </c:strRef>
          </c:cat>
          <c:val>
            <c:numRef>
              <c:f>Hoja1!$B$2:$B$5</c:f>
              <c:numCache>
                <c:formatCode>General</c:formatCode>
                <c:ptCount val="4"/>
                <c:pt idx="0">
                  <c:v>1</c:v>
                </c:pt>
                <c:pt idx="1">
                  <c:v>1</c:v>
                </c:pt>
                <c:pt idx="2">
                  <c:v>1</c:v>
                </c:pt>
              </c:numCache>
            </c:numRef>
          </c:val>
          <c:extLst>
            <c:ext xmlns:c16="http://schemas.microsoft.com/office/drawing/2014/chart" uri="{C3380CC4-5D6E-409C-BE32-E72D297353CC}">
              <c16:uniqueId val="{00000000-5F56-4279-80F6-E6CE0BA046C8}"/>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modernComment_16F_E9814076.xml><?xml version="1.0" encoding="utf-8"?>
<p188:cmLst xmlns:a="http://schemas.openxmlformats.org/drawingml/2006/main" xmlns:r="http://schemas.openxmlformats.org/officeDocument/2006/relationships" xmlns:p188="http://schemas.microsoft.com/office/powerpoint/2018/8/main">
  <p188:cm id="{0AB8B2C6-9414-4509-9618-4FCA1A4E27FC}" authorId="{6FE67D98-8D18-2046-1813-DB338C784F18}" created="2025-04-16T18:00:43.715">
    <ac:deMkLst xmlns:ac="http://schemas.microsoft.com/office/drawing/2013/main/command">
      <pc:docMk xmlns:pc="http://schemas.microsoft.com/office/powerpoint/2013/main/command"/>
      <pc:sldMk xmlns:pc="http://schemas.microsoft.com/office/powerpoint/2013/main/command" cId="3917561974" sldId="367"/>
      <ac:graphicFrameMk id="8" creationId="{DE737567-8CEC-6106-DE4F-0A7B5BCC805E}"/>
    </ac:deMkLst>
    <p188:txBody>
      <a:bodyPr/>
      <a:lstStyle/>
      <a:p>
        <a:r>
          <a:rPr lang="es-MX"/>
          <a:t>Se han difundido los Códigos de Ética y de Conducta, así como los valores, principios y reglas de integridad mediante campañas institucionales, materiales gráficos y acciones de sensibilización como el “Día por la Integridad” (cada día 9 del mes), la promoción del reciclaje con sentido ético y la difusión mensual contra la violencia de género. </a:t>
        </a:r>
      </a:p>
    </p188:txBody>
  </p188:cm>
</p188:cmLst>
</file>

<file path=ppt/comments/modernComment_433_D29B8954.xml><?xml version="1.0" encoding="utf-8"?>
<p188:cmLst xmlns:a="http://schemas.openxmlformats.org/drawingml/2006/main" xmlns:r="http://schemas.openxmlformats.org/officeDocument/2006/relationships" xmlns:p188="http://schemas.microsoft.com/office/powerpoint/2018/8/main">
  <p188:cm id="{F785BA34-2C41-4CFA-A42A-F3E92AE10758}" authorId="{6FE67D98-8D18-2046-1813-DB338C784F18}" created="2025-04-16T18:09:08.844">
    <ac:deMkLst xmlns:ac="http://schemas.microsoft.com/office/drawing/2013/main/command">
      <pc:docMk xmlns:pc="http://schemas.microsoft.com/office/powerpoint/2013/main/command"/>
      <pc:sldMk xmlns:pc="http://schemas.microsoft.com/office/powerpoint/2013/main/command" cId="3533408596" sldId="1075"/>
      <ac:graphicFrameMk id="8" creationId="{56587C9A-2D27-A19D-14CD-730987A0C0FA}"/>
    </ac:deMkLst>
    <p188:txBody>
      <a:bodyPr/>
      <a:lstStyle/>
      <a:p>
        <a:r>
          <a:rPr lang="es-MX"/>
          <a:t>Identificar los riesgos  y desarrollar respuestas que mitiguen su impacto, incluyendo los riesgos de corrupción.
- Se capacito y se designaron enlaces para detectar riesgos de las Unidades.</a:t>
        </a:r>
      </a:p>
    </p188:txBody>
  </p188:cm>
</p188:cmLst>
</file>

<file path=ppt/comments/modernComment_434_AE796542.xml><?xml version="1.0" encoding="utf-8"?>
<p188:cmLst xmlns:a="http://schemas.openxmlformats.org/drawingml/2006/main" xmlns:r="http://schemas.openxmlformats.org/officeDocument/2006/relationships" xmlns:p188="http://schemas.microsoft.com/office/powerpoint/2018/8/main">
  <p188:cm id="{D01FAE6C-AD72-414B-8258-A306E1169551}" authorId="{6FE67D98-8D18-2046-1813-DB338C784F18}" created="2025-04-16T18:32:40.856">
    <ac:deMkLst xmlns:ac="http://schemas.microsoft.com/office/drawing/2013/main/command">
      <pc:docMk xmlns:pc="http://schemas.microsoft.com/office/powerpoint/2013/main/command"/>
      <pc:sldMk xmlns:pc="http://schemas.microsoft.com/office/powerpoint/2013/main/command" cId="2927191362" sldId="1076"/>
      <ac:graphicFrameMk id="8" creationId="{8CA753E5-2296-22BD-3E8F-516DB8048CA1}"/>
    </ac:deMkLst>
    <p188:txBody>
      <a:bodyPr/>
      <a:lstStyle/>
      <a:p>
        <a:r>
          <a:rPr lang="es-MX"/>
          <a:t>Renovación y optimización de la licencia para seguridad perimetral.</a:t>
        </a:r>
      </a:p>
    </p188:txBody>
  </p188:cm>
</p188:cmLst>
</file>

<file path=ppt/comments/modernComment_437_C544AE60.xml><?xml version="1.0" encoding="utf-8"?>
<p188:cmLst xmlns:a="http://schemas.openxmlformats.org/drawingml/2006/main" xmlns:r="http://schemas.openxmlformats.org/officeDocument/2006/relationships" xmlns:p188="http://schemas.microsoft.com/office/powerpoint/2018/8/main">
  <p188:cm id="{E4C47B6D-3AA2-48FF-BE37-0AAB75794B7A}" authorId="{6FE67D98-8D18-2046-1813-DB338C784F18}" created="2025-04-16T18:04:33.188">
    <ac:txMkLst xmlns:ac="http://schemas.microsoft.com/office/drawing/2013/main/command">
      <pc:docMk xmlns:pc="http://schemas.microsoft.com/office/powerpoint/2013/main/command"/>
      <pc:sldMk xmlns:pc="http://schemas.microsoft.com/office/powerpoint/2013/main/command" cId="3309612640" sldId="1079"/>
      <ac:graphicFrameMk id="8" creationId="{F1DC09D2-C4AD-3620-2020-D8A60B15B485}"/>
      <ac:tblMk/>
      <ac:tcMk rowId="3998876464" colId="1849566607"/>
      <ac:txMk cp="0" len="87">
        <ac:context len="88" hash="750275756"/>
      </ac:txMk>
    </ac:txMkLst>
    <p188:txBody>
      <a:bodyPr/>
      <a:lstStyle/>
      <a:p>
        <a:r>
          <a:rPr lang="es-MX"/>
          <a:t>Formulación del proyecto de Reglamento Interior de la Secretaría de Economía y Turismo.</a:t>
        </a:r>
      </a:p>
    </p188:txBody>
  </p188:cm>
</p188:cmLst>
</file>

<file path=ppt/diagrams/_rels/data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234513-1AED-4DE5-8A03-D439E090357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F0D7D9-175B-4E5A-B34E-BEC705CA2CCE}">
      <dgm:prSet/>
      <dgm:spPr/>
      <dgm:t>
        <a:bodyPr/>
        <a:lstStyle/>
        <a:p>
          <a:r>
            <a:rPr lang="es-MX" b="1" noProof="0"/>
            <a:t>Orden del Día</a:t>
          </a:r>
          <a:endParaRPr lang="es-MX" noProof="0"/>
        </a:p>
      </dgm:t>
    </dgm:pt>
    <dgm:pt modelId="{3C7D19FC-9A43-416C-947B-2177BDB83857}" type="parTrans" cxnId="{3B565CA4-3FF0-4E3F-BA98-769825AE4A8A}">
      <dgm:prSet/>
      <dgm:spPr/>
      <dgm:t>
        <a:bodyPr/>
        <a:lstStyle/>
        <a:p>
          <a:endParaRPr lang="en-US"/>
        </a:p>
      </dgm:t>
    </dgm:pt>
    <dgm:pt modelId="{06BE2E00-9F1B-438D-AF87-AB8472A51249}" type="sibTrans" cxnId="{3B565CA4-3FF0-4E3F-BA98-769825AE4A8A}">
      <dgm:prSet/>
      <dgm:spPr/>
      <dgm:t>
        <a:bodyPr/>
        <a:lstStyle/>
        <a:p>
          <a:endParaRPr lang="en-US"/>
        </a:p>
      </dgm:t>
    </dgm:pt>
    <dgm:pt modelId="{8BC33B82-4B40-4CA4-8236-C59879280D1D}">
      <dgm:prSet/>
      <dgm:spPr/>
      <dgm:t>
        <a:bodyPr/>
        <a:lstStyle/>
        <a:p>
          <a:r>
            <a:rPr lang="es-MX" b="0" noProof="0"/>
            <a:t>Bienvenida </a:t>
          </a:r>
          <a:r>
            <a:rPr lang="es-MX" noProof="0"/>
            <a:t>a la </a:t>
          </a:r>
          <a:r>
            <a:rPr lang="es-MX" noProof="0">
              <a:ea typeface="Calibri"/>
              <a:cs typeface="Calibri"/>
            </a:rPr>
            <a:t>Sesión Ordinaria de COCODI.</a:t>
          </a:r>
          <a:endParaRPr lang="es-MX" noProof="0"/>
        </a:p>
      </dgm:t>
    </dgm:pt>
    <dgm:pt modelId="{EDDA4338-84F9-4869-8E8B-5943258E4E5A}" type="parTrans" cxnId="{96200A2F-0F45-4427-B960-94D7DA88FCE5}">
      <dgm:prSet/>
      <dgm:spPr/>
      <dgm:t>
        <a:bodyPr/>
        <a:lstStyle/>
        <a:p>
          <a:endParaRPr lang="en-US"/>
        </a:p>
      </dgm:t>
    </dgm:pt>
    <dgm:pt modelId="{41886A0D-907C-484E-9655-AD99E759C691}" type="sibTrans" cxnId="{96200A2F-0F45-4427-B960-94D7DA88FCE5}">
      <dgm:prSet/>
      <dgm:spPr/>
      <dgm:t>
        <a:bodyPr/>
        <a:lstStyle/>
        <a:p>
          <a:endParaRPr lang="en-US"/>
        </a:p>
      </dgm:t>
    </dgm:pt>
    <dgm:pt modelId="{40893F19-DCD9-4519-9D22-1560A24A0565}">
      <dgm:prSet/>
      <dgm:spPr/>
      <dgm:t>
        <a:bodyPr/>
        <a:lstStyle/>
        <a:p>
          <a:r>
            <a:rPr lang="es-MX" noProof="0"/>
            <a:t>Desahogo de Temas</a:t>
          </a:r>
        </a:p>
      </dgm:t>
    </dgm:pt>
    <dgm:pt modelId="{02FADE57-15D4-4BF4-9BE5-0EC022F61D9C}" type="parTrans" cxnId="{4D5C5FE2-E41D-4A74-8CC6-6D62C2A420A6}">
      <dgm:prSet/>
      <dgm:spPr/>
      <dgm:t>
        <a:bodyPr/>
        <a:lstStyle/>
        <a:p>
          <a:endParaRPr lang="en-US"/>
        </a:p>
      </dgm:t>
    </dgm:pt>
    <dgm:pt modelId="{53324B2D-4A90-4757-A1CA-B5AC077404C4}" type="sibTrans" cxnId="{4D5C5FE2-E41D-4A74-8CC6-6D62C2A420A6}">
      <dgm:prSet/>
      <dgm:spPr/>
      <dgm:t>
        <a:bodyPr/>
        <a:lstStyle/>
        <a:p>
          <a:endParaRPr lang="en-US"/>
        </a:p>
      </dgm:t>
    </dgm:pt>
    <dgm:pt modelId="{3F72F4D8-4701-4F04-B6BC-A43C57E4D0D9}">
      <dgm:prSet/>
      <dgm:spPr/>
      <dgm:t>
        <a:bodyPr/>
        <a:lstStyle/>
        <a:p>
          <a:r>
            <a:rPr lang="es-MX" noProof="0"/>
            <a:t>Asuntos Generales</a:t>
          </a:r>
        </a:p>
      </dgm:t>
    </dgm:pt>
    <dgm:pt modelId="{30CEFE51-AECF-4EAA-B8FD-6757C279C69F}" type="parTrans" cxnId="{FE20F63C-30F5-4C1F-A58E-C5C4BD8E000B}">
      <dgm:prSet/>
      <dgm:spPr/>
      <dgm:t>
        <a:bodyPr/>
        <a:lstStyle/>
        <a:p>
          <a:endParaRPr lang="en-US"/>
        </a:p>
      </dgm:t>
    </dgm:pt>
    <dgm:pt modelId="{469139B9-01A0-4730-9B4C-81FE56E799B7}" type="sibTrans" cxnId="{FE20F63C-30F5-4C1F-A58E-C5C4BD8E000B}">
      <dgm:prSet/>
      <dgm:spPr/>
      <dgm:t>
        <a:bodyPr/>
        <a:lstStyle/>
        <a:p>
          <a:endParaRPr lang="en-US"/>
        </a:p>
      </dgm:t>
    </dgm:pt>
    <dgm:pt modelId="{5CE97D40-5C0B-408C-8C7B-0159B629FDF2}">
      <dgm:prSet/>
      <dgm:spPr/>
      <dgm:t>
        <a:bodyPr/>
        <a:lstStyle/>
        <a:p>
          <a:r>
            <a:rPr lang="es-MX" noProof="0"/>
            <a:t>Revisión y Ratificación de los Acuerdos Adoptados en la Reunión</a:t>
          </a:r>
        </a:p>
      </dgm:t>
    </dgm:pt>
    <dgm:pt modelId="{0EC7E1A9-D685-4032-BAA4-AAA7E946F580}" type="parTrans" cxnId="{36269DB3-4A6D-4789-A99A-9D8BC51B0D24}">
      <dgm:prSet/>
      <dgm:spPr/>
      <dgm:t>
        <a:bodyPr/>
        <a:lstStyle/>
        <a:p>
          <a:endParaRPr lang="en-US"/>
        </a:p>
      </dgm:t>
    </dgm:pt>
    <dgm:pt modelId="{BD8B6BA2-F74D-4800-9E7D-4F096F99FD03}" type="sibTrans" cxnId="{36269DB3-4A6D-4789-A99A-9D8BC51B0D24}">
      <dgm:prSet/>
      <dgm:spPr/>
      <dgm:t>
        <a:bodyPr/>
        <a:lstStyle/>
        <a:p>
          <a:endParaRPr lang="en-US"/>
        </a:p>
      </dgm:t>
    </dgm:pt>
    <dgm:pt modelId="{8C70124C-3459-47CE-9464-7D8B6C4F10D0}">
      <dgm:prSet/>
      <dgm:spPr/>
      <dgm:t>
        <a:bodyPr/>
        <a:lstStyle/>
        <a:p>
          <a:r>
            <a:rPr lang="es-MX" noProof="0"/>
            <a:t>Clausura</a:t>
          </a:r>
        </a:p>
      </dgm:t>
    </dgm:pt>
    <dgm:pt modelId="{77F86552-2F39-4040-8FA2-295C2C0913D5}" type="parTrans" cxnId="{8CE320B7-2440-4323-9BAB-0B7E2D168A96}">
      <dgm:prSet/>
      <dgm:spPr/>
      <dgm:t>
        <a:bodyPr/>
        <a:lstStyle/>
        <a:p>
          <a:endParaRPr lang="en-US"/>
        </a:p>
      </dgm:t>
    </dgm:pt>
    <dgm:pt modelId="{34B86000-0004-43D2-AF31-B51E7AD7EA85}" type="sibTrans" cxnId="{8CE320B7-2440-4323-9BAB-0B7E2D168A96}">
      <dgm:prSet/>
      <dgm:spPr/>
      <dgm:t>
        <a:bodyPr/>
        <a:lstStyle/>
        <a:p>
          <a:endParaRPr lang="en-US"/>
        </a:p>
      </dgm:t>
    </dgm:pt>
    <dgm:pt modelId="{C8D5D46F-6097-4C85-AFAA-5A8ECE799010}">
      <dgm:prSet/>
      <dgm:spPr/>
      <dgm:t>
        <a:bodyPr/>
        <a:lstStyle/>
        <a:p>
          <a:r>
            <a:rPr lang="es-MX" noProof="0"/>
            <a:t>Lectura y Aprobación del Orden del Día </a:t>
          </a:r>
        </a:p>
      </dgm:t>
    </dgm:pt>
    <dgm:pt modelId="{1CD6905B-E7FD-4BEC-A3E0-142609DDC270}" type="parTrans" cxnId="{44A39A23-CF67-4D18-BB80-CF6356AD83B6}">
      <dgm:prSet/>
      <dgm:spPr/>
      <dgm:t>
        <a:bodyPr/>
        <a:lstStyle/>
        <a:p>
          <a:endParaRPr lang="es-MX"/>
        </a:p>
      </dgm:t>
    </dgm:pt>
    <dgm:pt modelId="{CEEFD84B-1846-40FF-B828-4DA1640F929E}" type="sibTrans" cxnId="{44A39A23-CF67-4D18-BB80-CF6356AD83B6}">
      <dgm:prSet/>
      <dgm:spPr/>
      <dgm:t>
        <a:bodyPr/>
        <a:lstStyle/>
        <a:p>
          <a:endParaRPr lang="es-MX"/>
        </a:p>
      </dgm:t>
    </dgm:pt>
    <dgm:pt modelId="{EB2FD715-70DB-48B1-B943-00DCA90365D5}">
      <dgm:prSet/>
      <dgm:spPr/>
      <dgm:t>
        <a:bodyPr/>
        <a:lstStyle/>
        <a:p>
          <a:r>
            <a:rPr lang="es-MX" noProof="0"/>
            <a:t>Ratificación del Acta de la Sesión Anterior</a:t>
          </a:r>
        </a:p>
      </dgm:t>
    </dgm:pt>
    <dgm:pt modelId="{57E1D042-A008-40F0-9117-0794D17FF6CA}" type="parTrans" cxnId="{95DABD3B-CA62-463B-9F19-3A0BD4710F51}">
      <dgm:prSet/>
      <dgm:spPr/>
      <dgm:t>
        <a:bodyPr/>
        <a:lstStyle/>
        <a:p>
          <a:endParaRPr lang="es-MX"/>
        </a:p>
      </dgm:t>
    </dgm:pt>
    <dgm:pt modelId="{1B193A98-07BB-47F7-A0F0-DB5357F1EFAE}" type="sibTrans" cxnId="{95DABD3B-CA62-463B-9F19-3A0BD4710F51}">
      <dgm:prSet/>
      <dgm:spPr/>
      <dgm:t>
        <a:bodyPr/>
        <a:lstStyle/>
        <a:p>
          <a:endParaRPr lang="es-MX"/>
        </a:p>
      </dgm:t>
    </dgm:pt>
    <dgm:pt modelId="{43B907F5-B32B-4957-827C-9D431C26BF2C}">
      <dgm:prSet/>
      <dgm:spPr/>
      <dgm:t>
        <a:bodyPr/>
        <a:lstStyle/>
        <a:p>
          <a:r>
            <a:rPr lang="es-MX" noProof="0"/>
            <a:t>Seguimiento de Acuerdos</a:t>
          </a:r>
        </a:p>
      </dgm:t>
    </dgm:pt>
    <dgm:pt modelId="{F835A779-11A1-4B74-9998-005D54364390}" type="parTrans" cxnId="{BA9CBA92-3336-416A-9271-B1E498BD3FF5}">
      <dgm:prSet/>
      <dgm:spPr/>
      <dgm:t>
        <a:bodyPr/>
        <a:lstStyle/>
        <a:p>
          <a:endParaRPr lang="es-MX"/>
        </a:p>
      </dgm:t>
    </dgm:pt>
    <dgm:pt modelId="{D95154C7-EAEC-4A50-A340-671476E30920}" type="sibTrans" cxnId="{BA9CBA92-3336-416A-9271-B1E498BD3FF5}">
      <dgm:prSet/>
      <dgm:spPr/>
      <dgm:t>
        <a:bodyPr/>
        <a:lstStyle/>
        <a:p>
          <a:endParaRPr lang="es-MX"/>
        </a:p>
      </dgm:t>
    </dgm:pt>
    <dgm:pt modelId="{C17F18E2-00F7-42C0-BAAE-AF508F02B59D}">
      <dgm:prSet/>
      <dgm:spPr/>
      <dgm:t>
        <a:bodyPr/>
        <a:lstStyle/>
        <a:p>
          <a:r>
            <a:rPr lang="es-MX" noProof="0"/>
            <a:t>Verificación de asistencia y Declaración del Quorum Legal</a:t>
          </a:r>
        </a:p>
      </dgm:t>
    </dgm:pt>
    <dgm:pt modelId="{E0FE1912-E988-48F7-854B-DF7908820C38}" type="parTrans" cxnId="{5C007AF6-0011-4F13-AD47-1E93F368EE95}">
      <dgm:prSet/>
      <dgm:spPr/>
      <dgm:t>
        <a:bodyPr/>
        <a:lstStyle/>
        <a:p>
          <a:endParaRPr lang="es-MX"/>
        </a:p>
      </dgm:t>
    </dgm:pt>
    <dgm:pt modelId="{F31EE016-E8EB-4E51-AB7C-4EA2D0B4D1BB}" type="sibTrans" cxnId="{5C007AF6-0011-4F13-AD47-1E93F368EE95}">
      <dgm:prSet/>
      <dgm:spPr/>
      <dgm:t>
        <a:bodyPr/>
        <a:lstStyle/>
        <a:p>
          <a:endParaRPr lang="es-MX"/>
        </a:p>
      </dgm:t>
    </dgm:pt>
    <dgm:pt modelId="{BCA1B054-ED06-4776-99DB-B8056E5F8C86}">
      <dgm:prSet/>
      <dgm:spPr/>
      <dgm:t>
        <a:bodyPr/>
        <a:lstStyle/>
        <a:p>
          <a:r>
            <a:rPr lang="es-ES">
              <a:solidFill>
                <a:schemeClr val="tx1">
                  <a:lumMod val="75000"/>
                  <a:lumOff val="25000"/>
                </a:schemeClr>
              </a:solidFill>
            </a:rPr>
            <a:t>Aprobación de Calendario Próximas Sesiones</a:t>
          </a:r>
          <a:endParaRPr lang="es-MX" noProof="0"/>
        </a:p>
      </dgm:t>
    </dgm:pt>
    <dgm:pt modelId="{BD908900-02BC-422D-9789-7BE7C8ED642C}" type="parTrans" cxnId="{E5CAEFE5-5775-4547-8BD3-F1E59578CD88}">
      <dgm:prSet/>
      <dgm:spPr/>
      <dgm:t>
        <a:bodyPr/>
        <a:lstStyle/>
        <a:p>
          <a:endParaRPr lang="es-MX"/>
        </a:p>
      </dgm:t>
    </dgm:pt>
    <dgm:pt modelId="{485C25A4-06B1-490F-B25D-FF00087D852E}" type="sibTrans" cxnId="{E5CAEFE5-5775-4547-8BD3-F1E59578CD88}">
      <dgm:prSet/>
      <dgm:spPr/>
      <dgm:t>
        <a:bodyPr/>
        <a:lstStyle/>
        <a:p>
          <a:endParaRPr lang="es-MX"/>
        </a:p>
      </dgm:t>
    </dgm:pt>
    <dgm:pt modelId="{E3D526B8-F72D-4522-9B63-CE88C033A765}" type="pres">
      <dgm:prSet presAssocID="{DD234513-1AED-4DE5-8A03-D439E090357E}" presName="linear" presStyleCnt="0">
        <dgm:presLayoutVars>
          <dgm:animLvl val="lvl"/>
          <dgm:resizeHandles val="exact"/>
        </dgm:presLayoutVars>
      </dgm:prSet>
      <dgm:spPr/>
    </dgm:pt>
    <dgm:pt modelId="{A9C26798-9690-4E02-9D4C-1BE2C104BA79}" type="pres">
      <dgm:prSet presAssocID="{53F0D7D9-175B-4E5A-B34E-BEC705CA2CCE}" presName="parentText" presStyleLbl="node1" presStyleIdx="0" presStyleCnt="1" custLinFactNeighborX="875" custLinFactNeighborY="-2737">
        <dgm:presLayoutVars>
          <dgm:chMax val="0"/>
          <dgm:bulletEnabled val="1"/>
        </dgm:presLayoutVars>
      </dgm:prSet>
      <dgm:spPr/>
    </dgm:pt>
    <dgm:pt modelId="{218C3F50-12A8-4B24-88CD-0D059084D764}" type="pres">
      <dgm:prSet presAssocID="{53F0D7D9-175B-4E5A-B34E-BEC705CA2CCE}" presName="childText" presStyleLbl="revTx" presStyleIdx="0" presStyleCnt="1">
        <dgm:presLayoutVars>
          <dgm:bulletEnabled val="1"/>
        </dgm:presLayoutVars>
      </dgm:prSet>
      <dgm:spPr/>
    </dgm:pt>
  </dgm:ptLst>
  <dgm:cxnLst>
    <dgm:cxn modelId="{9DB57D0F-C065-4CD3-AEC3-7B6B88363931}" type="presOf" srcId="{43B907F5-B32B-4957-827C-9D431C26BF2C}" destId="{218C3F50-12A8-4B24-88CD-0D059084D764}" srcOrd="0" destOrd="4" presId="urn:microsoft.com/office/officeart/2005/8/layout/vList2"/>
    <dgm:cxn modelId="{F270BE13-2C40-4D68-B03E-1E337F98AE37}" type="presOf" srcId="{EB2FD715-70DB-48B1-B943-00DCA90365D5}" destId="{218C3F50-12A8-4B24-88CD-0D059084D764}" srcOrd="0" destOrd="3" presId="urn:microsoft.com/office/officeart/2005/8/layout/vList2"/>
    <dgm:cxn modelId="{00DDC015-3C89-4D64-960B-B2FB7F21E095}" type="presOf" srcId="{8C70124C-3459-47CE-9464-7D8B6C4F10D0}" destId="{218C3F50-12A8-4B24-88CD-0D059084D764}" srcOrd="0" destOrd="9" presId="urn:microsoft.com/office/officeart/2005/8/layout/vList2"/>
    <dgm:cxn modelId="{44A39A23-CF67-4D18-BB80-CF6356AD83B6}" srcId="{53F0D7D9-175B-4E5A-B34E-BEC705CA2CCE}" destId="{C8D5D46F-6097-4C85-AFAA-5A8ECE799010}" srcOrd="2" destOrd="0" parTransId="{1CD6905B-E7FD-4BEC-A3E0-142609DDC270}" sibTransId="{CEEFD84B-1846-40FF-B828-4DA1640F929E}"/>
    <dgm:cxn modelId="{0A9A8A25-B04A-4F25-A0CA-A2E127A2E768}" type="presOf" srcId="{C17F18E2-00F7-42C0-BAAE-AF508F02B59D}" destId="{218C3F50-12A8-4B24-88CD-0D059084D764}" srcOrd="0" destOrd="1" presId="urn:microsoft.com/office/officeart/2005/8/layout/vList2"/>
    <dgm:cxn modelId="{C8DA6428-0AB4-45DE-901D-4547411F36C1}" type="presOf" srcId="{53F0D7D9-175B-4E5A-B34E-BEC705CA2CCE}" destId="{A9C26798-9690-4E02-9D4C-1BE2C104BA79}" srcOrd="0" destOrd="0" presId="urn:microsoft.com/office/officeart/2005/8/layout/vList2"/>
    <dgm:cxn modelId="{96200A2F-0F45-4427-B960-94D7DA88FCE5}" srcId="{53F0D7D9-175B-4E5A-B34E-BEC705CA2CCE}" destId="{8BC33B82-4B40-4CA4-8236-C59879280D1D}" srcOrd="0" destOrd="0" parTransId="{EDDA4338-84F9-4869-8E8B-5943258E4E5A}" sibTransId="{41886A0D-907C-484E-9655-AD99E759C691}"/>
    <dgm:cxn modelId="{95DABD3B-CA62-463B-9F19-3A0BD4710F51}" srcId="{53F0D7D9-175B-4E5A-B34E-BEC705CA2CCE}" destId="{EB2FD715-70DB-48B1-B943-00DCA90365D5}" srcOrd="3" destOrd="0" parTransId="{57E1D042-A008-40F0-9117-0794D17FF6CA}" sibTransId="{1B193A98-07BB-47F7-A0F0-DB5357F1EFAE}"/>
    <dgm:cxn modelId="{FE20F63C-30F5-4C1F-A58E-C5C4BD8E000B}" srcId="{53F0D7D9-175B-4E5A-B34E-BEC705CA2CCE}" destId="{3F72F4D8-4701-4F04-B6BC-A43C57E4D0D9}" srcOrd="6" destOrd="0" parTransId="{30CEFE51-AECF-4EAA-B8FD-6757C279C69F}" sibTransId="{469139B9-01A0-4730-9B4C-81FE56E799B7}"/>
    <dgm:cxn modelId="{A269F077-32D2-4F6C-92A8-54BA4ABD9DF9}" type="presOf" srcId="{8BC33B82-4B40-4CA4-8236-C59879280D1D}" destId="{218C3F50-12A8-4B24-88CD-0D059084D764}" srcOrd="0" destOrd="0" presId="urn:microsoft.com/office/officeart/2005/8/layout/vList2"/>
    <dgm:cxn modelId="{BA9CBA92-3336-416A-9271-B1E498BD3FF5}" srcId="{53F0D7D9-175B-4E5A-B34E-BEC705CA2CCE}" destId="{43B907F5-B32B-4957-827C-9D431C26BF2C}" srcOrd="4" destOrd="0" parTransId="{F835A779-11A1-4B74-9998-005D54364390}" sibTransId="{D95154C7-EAEC-4A50-A340-671476E30920}"/>
    <dgm:cxn modelId="{C5842C93-CE06-4CE2-BECE-60BC74F677DC}" type="presOf" srcId="{DD234513-1AED-4DE5-8A03-D439E090357E}" destId="{E3D526B8-F72D-4522-9B63-CE88C033A765}" srcOrd="0" destOrd="0" presId="urn:microsoft.com/office/officeart/2005/8/layout/vList2"/>
    <dgm:cxn modelId="{6AC6AC94-2A5C-4F1E-9D39-C48895F12EAD}" type="presOf" srcId="{BCA1B054-ED06-4776-99DB-B8056E5F8C86}" destId="{218C3F50-12A8-4B24-88CD-0D059084D764}" srcOrd="0" destOrd="7" presId="urn:microsoft.com/office/officeart/2005/8/layout/vList2"/>
    <dgm:cxn modelId="{91B9B49B-E0C4-4833-AB89-459EEDB6A26A}" type="presOf" srcId="{3F72F4D8-4701-4F04-B6BC-A43C57E4D0D9}" destId="{218C3F50-12A8-4B24-88CD-0D059084D764}" srcOrd="0" destOrd="6" presId="urn:microsoft.com/office/officeart/2005/8/layout/vList2"/>
    <dgm:cxn modelId="{3B565CA4-3FF0-4E3F-BA98-769825AE4A8A}" srcId="{DD234513-1AED-4DE5-8A03-D439E090357E}" destId="{53F0D7D9-175B-4E5A-B34E-BEC705CA2CCE}" srcOrd="0" destOrd="0" parTransId="{3C7D19FC-9A43-416C-947B-2177BDB83857}" sibTransId="{06BE2E00-9F1B-438D-AF87-AB8472A51249}"/>
    <dgm:cxn modelId="{36269DB3-4A6D-4789-A99A-9D8BC51B0D24}" srcId="{53F0D7D9-175B-4E5A-B34E-BEC705CA2CCE}" destId="{5CE97D40-5C0B-408C-8C7B-0159B629FDF2}" srcOrd="8" destOrd="0" parTransId="{0EC7E1A9-D685-4032-BAA4-AAA7E946F580}" sibTransId="{BD8B6BA2-F74D-4800-9E7D-4F096F99FD03}"/>
    <dgm:cxn modelId="{8CE320B7-2440-4323-9BAB-0B7E2D168A96}" srcId="{53F0D7D9-175B-4E5A-B34E-BEC705CA2CCE}" destId="{8C70124C-3459-47CE-9464-7D8B6C4F10D0}" srcOrd="9" destOrd="0" parTransId="{77F86552-2F39-4040-8FA2-295C2C0913D5}" sibTransId="{34B86000-0004-43D2-AF31-B51E7AD7EA85}"/>
    <dgm:cxn modelId="{4D5C5FE2-E41D-4A74-8CC6-6D62C2A420A6}" srcId="{53F0D7D9-175B-4E5A-B34E-BEC705CA2CCE}" destId="{40893F19-DCD9-4519-9D22-1560A24A0565}" srcOrd="5" destOrd="0" parTransId="{02FADE57-15D4-4BF4-9BE5-0EC022F61D9C}" sibTransId="{53324B2D-4A90-4757-A1CA-B5AC077404C4}"/>
    <dgm:cxn modelId="{E5CAEFE5-5775-4547-8BD3-F1E59578CD88}" srcId="{53F0D7D9-175B-4E5A-B34E-BEC705CA2CCE}" destId="{BCA1B054-ED06-4776-99DB-B8056E5F8C86}" srcOrd="7" destOrd="0" parTransId="{BD908900-02BC-422D-9789-7BE7C8ED642C}" sibTransId="{485C25A4-06B1-490F-B25D-FF00087D852E}"/>
    <dgm:cxn modelId="{0AE8E8E8-4678-4D04-A4A9-B54BFB4BC59C}" type="presOf" srcId="{5CE97D40-5C0B-408C-8C7B-0159B629FDF2}" destId="{218C3F50-12A8-4B24-88CD-0D059084D764}" srcOrd="0" destOrd="8" presId="urn:microsoft.com/office/officeart/2005/8/layout/vList2"/>
    <dgm:cxn modelId="{05F8E3EA-6F8A-4DFD-99F0-4A23CDA2B1EA}" type="presOf" srcId="{40893F19-DCD9-4519-9D22-1560A24A0565}" destId="{218C3F50-12A8-4B24-88CD-0D059084D764}" srcOrd="0" destOrd="5" presId="urn:microsoft.com/office/officeart/2005/8/layout/vList2"/>
    <dgm:cxn modelId="{5C007AF6-0011-4F13-AD47-1E93F368EE95}" srcId="{53F0D7D9-175B-4E5A-B34E-BEC705CA2CCE}" destId="{C17F18E2-00F7-42C0-BAAE-AF508F02B59D}" srcOrd="1" destOrd="0" parTransId="{E0FE1912-E988-48F7-854B-DF7908820C38}" sibTransId="{F31EE016-E8EB-4E51-AB7C-4EA2D0B4D1BB}"/>
    <dgm:cxn modelId="{8499FDFD-C6B2-427E-A92C-9F35069BE771}" type="presOf" srcId="{C8D5D46F-6097-4C85-AFAA-5A8ECE799010}" destId="{218C3F50-12A8-4B24-88CD-0D059084D764}" srcOrd="0" destOrd="2" presId="urn:microsoft.com/office/officeart/2005/8/layout/vList2"/>
    <dgm:cxn modelId="{B84CA5AB-6BF9-4082-A5CF-61368A1F9F41}" type="presParOf" srcId="{E3D526B8-F72D-4522-9B63-CE88C033A765}" destId="{A9C26798-9690-4E02-9D4C-1BE2C104BA79}" srcOrd="0" destOrd="0" presId="urn:microsoft.com/office/officeart/2005/8/layout/vList2"/>
    <dgm:cxn modelId="{A1F33AE8-81DA-4275-9BDE-A0044D466138}" type="presParOf" srcId="{E3D526B8-F72D-4522-9B63-CE88C033A765}" destId="{218C3F50-12A8-4B24-88CD-0D059084D764}"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FBCB04-A8DD-4040-8588-8E7A7D1937A7}" type="doc">
      <dgm:prSet loTypeId="urn:microsoft.com/office/officeart/2008/layout/LinedList" loCatId="list" qsTypeId="urn:microsoft.com/office/officeart/2005/8/quickstyle/simple1" qsCatId="simple" csTypeId="urn:microsoft.com/office/officeart/2005/8/colors/accent2_2" csCatId="accent2" phldr="1"/>
      <dgm:spPr/>
      <dgm:t>
        <a:bodyPr/>
        <a:lstStyle/>
        <a:p>
          <a:endParaRPr lang="en-US"/>
        </a:p>
      </dgm:t>
    </dgm:pt>
    <dgm:pt modelId="{12B2E74C-982D-4D5E-A604-B6209B24EE81}">
      <dgm:prSet/>
      <dgm:spPr/>
      <dgm:t>
        <a:bodyPr/>
        <a:lstStyle/>
        <a:p>
          <a:r>
            <a:rPr lang="es-MX"/>
            <a:t>Capacitación Para el Uso de Plataforma ONE DRIVE</a:t>
          </a:r>
          <a:endParaRPr lang="en-US"/>
        </a:p>
      </dgm:t>
    </dgm:pt>
    <dgm:pt modelId="{7FE1F655-2C62-4349-A990-4786EB62C0C1}" type="parTrans" cxnId="{411D6018-91F8-4A4C-A5D8-4ED6F8F64494}">
      <dgm:prSet/>
      <dgm:spPr/>
      <dgm:t>
        <a:bodyPr/>
        <a:lstStyle/>
        <a:p>
          <a:endParaRPr lang="en-US"/>
        </a:p>
      </dgm:t>
    </dgm:pt>
    <dgm:pt modelId="{91AD9DB5-518C-40CC-9424-F3DE5983A92E}" type="sibTrans" cxnId="{411D6018-91F8-4A4C-A5D8-4ED6F8F64494}">
      <dgm:prSet/>
      <dgm:spPr/>
      <dgm:t>
        <a:bodyPr/>
        <a:lstStyle/>
        <a:p>
          <a:endParaRPr lang="en-US"/>
        </a:p>
      </dgm:t>
    </dgm:pt>
    <dgm:pt modelId="{EA2143B2-AC22-4A8D-A616-674E3AF8F70E}">
      <dgm:prSet/>
      <dgm:spPr/>
      <dgm:t>
        <a:bodyPr/>
        <a:lstStyle/>
        <a:p>
          <a:r>
            <a:rPr lang="es-MX" b="1" dirty="0"/>
            <a:t>📘 Temario Curso OneDrive</a:t>
          </a:r>
          <a:endParaRPr lang="en-US" dirty="0"/>
        </a:p>
      </dgm:t>
    </dgm:pt>
    <dgm:pt modelId="{57285385-1DA8-4D2B-9EC0-62416667E2C4}" type="parTrans" cxnId="{6FD7E9B1-8B63-41FE-AE79-2A3D7C07A190}">
      <dgm:prSet/>
      <dgm:spPr/>
      <dgm:t>
        <a:bodyPr/>
        <a:lstStyle/>
        <a:p>
          <a:endParaRPr lang="en-US"/>
        </a:p>
      </dgm:t>
    </dgm:pt>
    <dgm:pt modelId="{18CFA461-1CD4-4CF9-B369-2488AA18B9E4}" type="sibTrans" cxnId="{6FD7E9B1-8B63-41FE-AE79-2A3D7C07A190}">
      <dgm:prSet/>
      <dgm:spPr/>
      <dgm:t>
        <a:bodyPr/>
        <a:lstStyle/>
        <a:p>
          <a:endParaRPr lang="en-US"/>
        </a:p>
      </dgm:t>
    </dgm:pt>
    <dgm:pt modelId="{8E899999-13AC-46B2-B3DE-8DFDFB997FE5}">
      <dgm:prSet/>
      <dgm:spPr/>
      <dgm:t>
        <a:bodyPr/>
        <a:lstStyle/>
        <a:p>
          <a:r>
            <a:rPr lang="es-MX" b="1" dirty="0"/>
            <a:t>1. Introducción a OneDrive</a:t>
          </a:r>
          <a:endParaRPr lang="en-US" dirty="0"/>
        </a:p>
      </dgm:t>
    </dgm:pt>
    <dgm:pt modelId="{AA090411-5CAE-4DAE-B6CF-98F1681EEEB7}" type="parTrans" cxnId="{D37BBCF3-3EC3-4CF1-88B8-69644D2065CE}">
      <dgm:prSet/>
      <dgm:spPr/>
      <dgm:t>
        <a:bodyPr/>
        <a:lstStyle/>
        <a:p>
          <a:endParaRPr lang="en-US"/>
        </a:p>
      </dgm:t>
    </dgm:pt>
    <dgm:pt modelId="{9E49943C-7ED2-4E1E-BF7D-C231DDF44D7E}" type="sibTrans" cxnId="{D37BBCF3-3EC3-4CF1-88B8-69644D2065CE}">
      <dgm:prSet/>
      <dgm:spPr/>
      <dgm:t>
        <a:bodyPr/>
        <a:lstStyle/>
        <a:p>
          <a:endParaRPr lang="en-US"/>
        </a:p>
      </dgm:t>
    </dgm:pt>
    <dgm:pt modelId="{93EDA612-4B80-45C7-867F-1AB40BC053D5}">
      <dgm:prSet/>
      <dgm:spPr/>
      <dgm:t>
        <a:bodyPr/>
        <a:lstStyle/>
        <a:p>
          <a:r>
            <a:rPr lang="es-MX" b="1"/>
            <a:t>2. Configuración y primeros pasos</a:t>
          </a:r>
          <a:endParaRPr lang="en-US"/>
        </a:p>
      </dgm:t>
    </dgm:pt>
    <dgm:pt modelId="{683BE9DC-3AE1-4856-B9DF-23885F629A55}" type="parTrans" cxnId="{5DED8CC6-3C15-4AA1-9AF9-9598FF9E099A}">
      <dgm:prSet/>
      <dgm:spPr/>
      <dgm:t>
        <a:bodyPr/>
        <a:lstStyle/>
        <a:p>
          <a:endParaRPr lang="en-US"/>
        </a:p>
      </dgm:t>
    </dgm:pt>
    <dgm:pt modelId="{B8B9D9D6-2C01-4438-9DB7-67C89D7080D0}" type="sibTrans" cxnId="{5DED8CC6-3C15-4AA1-9AF9-9598FF9E099A}">
      <dgm:prSet/>
      <dgm:spPr/>
      <dgm:t>
        <a:bodyPr/>
        <a:lstStyle/>
        <a:p>
          <a:endParaRPr lang="en-US"/>
        </a:p>
      </dgm:t>
    </dgm:pt>
    <dgm:pt modelId="{69D4B704-C74B-4C49-9FD9-70C1008FF21D}">
      <dgm:prSet/>
      <dgm:spPr/>
      <dgm:t>
        <a:bodyPr/>
        <a:lstStyle/>
        <a:p>
          <a:r>
            <a:rPr lang="es-MX" b="1"/>
            <a:t>3. Carga y gestión de archivos</a:t>
          </a:r>
          <a:endParaRPr lang="en-US"/>
        </a:p>
      </dgm:t>
    </dgm:pt>
    <dgm:pt modelId="{5FBBB150-83DC-4341-9DB5-DE0AFC0756CB}" type="parTrans" cxnId="{F8201718-CEE0-4E15-9502-6AB0EE55AA05}">
      <dgm:prSet/>
      <dgm:spPr/>
      <dgm:t>
        <a:bodyPr/>
        <a:lstStyle/>
        <a:p>
          <a:endParaRPr lang="en-US"/>
        </a:p>
      </dgm:t>
    </dgm:pt>
    <dgm:pt modelId="{BA9BF0B2-0688-401E-BE20-04AC7784D195}" type="sibTrans" cxnId="{F8201718-CEE0-4E15-9502-6AB0EE55AA05}">
      <dgm:prSet/>
      <dgm:spPr/>
      <dgm:t>
        <a:bodyPr/>
        <a:lstStyle/>
        <a:p>
          <a:endParaRPr lang="en-US"/>
        </a:p>
      </dgm:t>
    </dgm:pt>
    <dgm:pt modelId="{4B374388-0CC9-49B6-8A65-1671CD43C533}">
      <dgm:prSet/>
      <dgm:spPr/>
      <dgm:t>
        <a:bodyPr/>
        <a:lstStyle/>
        <a:p>
          <a:r>
            <a:rPr lang="es-MX" b="1"/>
            <a:t>4. Sincronización y uso local</a:t>
          </a:r>
          <a:endParaRPr lang="en-US"/>
        </a:p>
      </dgm:t>
    </dgm:pt>
    <dgm:pt modelId="{8CD83BD2-7C6D-4CC1-B884-F371A5468F4F}" type="parTrans" cxnId="{3C080272-8D1C-4DAA-A6B0-D933C33C59BF}">
      <dgm:prSet/>
      <dgm:spPr/>
      <dgm:t>
        <a:bodyPr/>
        <a:lstStyle/>
        <a:p>
          <a:endParaRPr lang="en-US"/>
        </a:p>
      </dgm:t>
    </dgm:pt>
    <dgm:pt modelId="{21C82669-0D3A-45F7-9CF6-38295E208795}" type="sibTrans" cxnId="{3C080272-8D1C-4DAA-A6B0-D933C33C59BF}">
      <dgm:prSet/>
      <dgm:spPr/>
      <dgm:t>
        <a:bodyPr/>
        <a:lstStyle/>
        <a:p>
          <a:endParaRPr lang="en-US"/>
        </a:p>
      </dgm:t>
    </dgm:pt>
    <dgm:pt modelId="{CA29A7F1-EB90-49BE-AA14-B964CB55541F}">
      <dgm:prSet/>
      <dgm:spPr/>
      <dgm:t>
        <a:bodyPr/>
        <a:lstStyle/>
        <a:p>
          <a:r>
            <a:rPr lang="es-MX" b="1"/>
            <a:t>5. Compartir y colaborar</a:t>
          </a:r>
          <a:endParaRPr lang="en-US"/>
        </a:p>
      </dgm:t>
    </dgm:pt>
    <dgm:pt modelId="{3324D090-00F2-446B-BD53-35068A2C06A9}" type="parTrans" cxnId="{7E4AB098-5BBC-4DD3-A77D-BBDE2D9FD2EC}">
      <dgm:prSet/>
      <dgm:spPr/>
      <dgm:t>
        <a:bodyPr/>
        <a:lstStyle/>
        <a:p>
          <a:endParaRPr lang="en-US"/>
        </a:p>
      </dgm:t>
    </dgm:pt>
    <dgm:pt modelId="{4A162A0A-ACF8-4C48-99DA-4CAE8DA27955}" type="sibTrans" cxnId="{7E4AB098-5BBC-4DD3-A77D-BBDE2D9FD2EC}">
      <dgm:prSet/>
      <dgm:spPr/>
      <dgm:t>
        <a:bodyPr/>
        <a:lstStyle/>
        <a:p>
          <a:endParaRPr lang="en-US"/>
        </a:p>
      </dgm:t>
    </dgm:pt>
    <dgm:pt modelId="{010B9E92-FB0D-4A04-A6B9-0B64F53EC51F}">
      <dgm:prSet/>
      <dgm:spPr/>
      <dgm:t>
        <a:bodyPr/>
        <a:lstStyle/>
        <a:p>
          <a:r>
            <a:rPr lang="es-MX" b="1"/>
            <a:t>6. Seguridad y privacidad</a:t>
          </a:r>
          <a:endParaRPr lang="en-US"/>
        </a:p>
      </dgm:t>
    </dgm:pt>
    <dgm:pt modelId="{80273683-D466-4F97-AA02-FE589105127F}" type="parTrans" cxnId="{9DD9B334-69D4-47E4-9D8B-4C0E978A82AE}">
      <dgm:prSet/>
      <dgm:spPr/>
      <dgm:t>
        <a:bodyPr/>
        <a:lstStyle/>
        <a:p>
          <a:endParaRPr lang="en-US"/>
        </a:p>
      </dgm:t>
    </dgm:pt>
    <dgm:pt modelId="{DD993CC9-11F3-4A27-AD7A-AB4860DC0953}" type="sibTrans" cxnId="{9DD9B334-69D4-47E4-9D8B-4C0E978A82AE}">
      <dgm:prSet/>
      <dgm:spPr/>
      <dgm:t>
        <a:bodyPr/>
        <a:lstStyle/>
        <a:p>
          <a:endParaRPr lang="en-US"/>
        </a:p>
      </dgm:t>
    </dgm:pt>
    <dgm:pt modelId="{129AE9BF-96F0-4F01-BB27-A3B496AD8021}">
      <dgm:prSet/>
      <dgm:spPr/>
      <dgm:t>
        <a:bodyPr/>
        <a:lstStyle/>
        <a:p>
          <a:r>
            <a:rPr lang="es-MX" b="1"/>
            <a:t>7. OneDrive en dispositivos móviles</a:t>
          </a:r>
          <a:endParaRPr lang="en-US"/>
        </a:p>
      </dgm:t>
    </dgm:pt>
    <dgm:pt modelId="{3EEFD011-CF27-4030-8809-C45E1396B1A2}" type="parTrans" cxnId="{B2B48550-078D-4DBA-863B-78388E22E2E6}">
      <dgm:prSet/>
      <dgm:spPr/>
      <dgm:t>
        <a:bodyPr/>
        <a:lstStyle/>
        <a:p>
          <a:endParaRPr lang="en-US"/>
        </a:p>
      </dgm:t>
    </dgm:pt>
    <dgm:pt modelId="{117875E6-7275-4567-A932-774A64C78816}" type="sibTrans" cxnId="{B2B48550-078D-4DBA-863B-78388E22E2E6}">
      <dgm:prSet/>
      <dgm:spPr/>
      <dgm:t>
        <a:bodyPr/>
        <a:lstStyle/>
        <a:p>
          <a:endParaRPr lang="en-US"/>
        </a:p>
      </dgm:t>
    </dgm:pt>
    <dgm:pt modelId="{EE85B187-3F41-4407-84AD-0490CB117A54}" type="pres">
      <dgm:prSet presAssocID="{CEFBCB04-A8DD-4040-8588-8E7A7D1937A7}" presName="vert0" presStyleCnt="0">
        <dgm:presLayoutVars>
          <dgm:dir/>
          <dgm:animOne val="branch"/>
          <dgm:animLvl val="lvl"/>
        </dgm:presLayoutVars>
      </dgm:prSet>
      <dgm:spPr/>
    </dgm:pt>
    <dgm:pt modelId="{ABECE14F-E3E7-43EE-BDA8-4A8D9DDD51B8}" type="pres">
      <dgm:prSet presAssocID="{12B2E74C-982D-4D5E-A604-B6209B24EE81}" presName="thickLine" presStyleLbl="alignNode1" presStyleIdx="0" presStyleCnt="9"/>
      <dgm:spPr/>
    </dgm:pt>
    <dgm:pt modelId="{C5BE8D15-B8EA-4C39-A73D-2A7DC8AC4F6D}" type="pres">
      <dgm:prSet presAssocID="{12B2E74C-982D-4D5E-A604-B6209B24EE81}" presName="horz1" presStyleCnt="0"/>
      <dgm:spPr/>
    </dgm:pt>
    <dgm:pt modelId="{391F36E7-36AC-465E-AFBF-2E9462CC7115}" type="pres">
      <dgm:prSet presAssocID="{12B2E74C-982D-4D5E-A604-B6209B24EE81}" presName="tx1" presStyleLbl="revTx" presStyleIdx="0" presStyleCnt="9"/>
      <dgm:spPr/>
    </dgm:pt>
    <dgm:pt modelId="{C66CEDAD-2E70-4BC4-A4C1-78480EE5B3E0}" type="pres">
      <dgm:prSet presAssocID="{12B2E74C-982D-4D5E-A604-B6209B24EE81}" presName="vert1" presStyleCnt="0"/>
      <dgm:spPr/>
    </dgm:pt>
    <dgm:pt modelId="{28189626-B337-4EC2-9883-350267D2D8BA}" type="pres">
      <dgm:prSet presAssocID="{EA2143B2-AC22-4A8D-A616-674E3AF8F70E}" presName="thickLine" presStyleLbl="alignNode1" presStyleIdx="1" presStyleCnt="9"/>
      <dgm:spPr/>
    </dgm:pt>
    <dgm:pt modelId="{43EB634B-7304-45ED-A340-4D869BBF534D}" type="pres">
      <dgm:prSet presAssocID="{EA2143B2-AC22-4A8D-A616-674E3AF8F70E}" presName="horz1" presStyleCnt="0"/>
      <dgm:spPr/>
    </dgm:pt>
    <dgm:pt modelId="{E4723CC9-D8A4-4965-A430-347688900FEB}" type="pres">
      <dgm:prSet presAssocID="{EA2143B2-AC22-4A8D-A616-674E3AF8F70E}" presName="tx1" presStyleLbl="revTx" presStyleIdx="1" presStyleCnt="9"/>
      <dgm:spPr/>
    </dgm:pt>
    <dgm:pt modelId="{08708975-90FD-4D16-8ADD-A2A5C26342EF}" type="pres">
      <dgm:prSet presAssocID="{EA2143B2-AC22-4A8D-A616-674E3AF8F70E}" presName="vert1" presStyleCnt="0"/>
      <dgm:spPr/>
    </dgm:pt>
    <dgm:pt modelId="{6BF64857-EB5E-496C-BE07-70316439A082}" type="pres">
      <dgm:prSet presAssocID="{8E899999-13AC-46B2-B3DE-8DFDFB997FE5}" presName="thickLine" presStyleLbl="alignNode1" presStyleIdx="2" presStyleCnt="9"/>
      <dgm:spPr/>
    </dgm:pt>
    <dgm:pt modelId="{3CD4CDD3-CB98-4BFF-8466-B0CC52982A29}" type="pres">
      <dgm:prSet presAssocID="{8E899999-13AC-46B2-B3DE-8DFDFB997FE5}" presName="horz1" presStyleCnt="0"/>
      <dgm:spPr/>
    </dgm:pt>
    <dgm:pt modelId="{7ED4C45C-CDB1-45D4-B469-DC854C6DE775}" type="pres">
      <dgm:prSet presAssocID="{8E899999-13AC-46B2-B3DE-8DFDFB997FE5}" presName="tx1" presStyleLbl="revTx" presStyleIdx="2" presStyleCnt="9"/>
      <dgm:spPr/>
    </dgm:pt>
    <dgm:pt modelId="{239688FD-A9CB-48FA-B719-92B4AC4A2214}" type="pres">
      <dgm:prSet presAssocID="{8E899999-13AC-46B2-B3DE-8DFDFB997FE5}" presName="vert1" presStyleCnt="0"/>
      <dgm:spPr/>
    </dgm:pt>
    <dgm:pt modelId="{FFBB3F12-A5DF-4572-ADC2-629DE55A30FF}" type="pres">
      <dgm:prSet presAssocID="{93EDA612-4B80-45C7-867F-1AB40BC053D5}" presName="thickLine" presStyleLbl="alignNode1" presStyleIdx="3" presStyleCnt="9"/>
      <dgm:spPr/>
    </dgm:pt>
    <dgm:pt modelId="{4E60D5F5-72F8-496D-80C8-6E3BE834865C}" type="pres">
      <dgm:prSet presAssocID="{93EDA612-4B80-45C7-867F-1AB40BC053D5}" presName="horz1" presStyleCnt="0"/>
      <dgm:spPr/>
    </dgm:pt>
    <dgm:pt modelId="{D6CC443F-FD87-4667-B2B7-D0F364FCC9B9}" type="pres">
      <dgm:prSet presAssocID="{93EDA612-4B80-45C7-867F-1AB40BC053D5}" presName="tx1" presStyleLbl="revTx" presStyleIdx="3" presStyleCnt="9"/>
      <dgm:spPr/>
    </dgm:pt>
    <dgm:pt modelId="{EA496B58-50EF-40E7-BCDD-EB195207511C}" type="pres">
      <dgm:prSet presAssocID="{93EDA612-4B80-45C7-867F-1AB40BC053D5}" presName="vert1" presStyleCnt="0"/>
      <dgm:spPr/>
    </dgm:pt>
    <dgm:pt modelId="{1BF22465-F7D9-46C8-BB77-CBCD221DB051}" type="pres">
      <dgm:prSet presAssocID="{69D4B704-C74B-4C49-9FD9-70C1008FF21D}" presName="thickLine" presStyleLbl="alignNode1" presStyleIdx="4" presStyleCnt="9"/>
      <dgm:spPr/>
    </dgm:pt>
    <dgm:pt modelId="{E8E4DF0E-132A-41CC-9290-8630FC0B3052}" type="pres">
      <dgm:prSet presAssocID="{69D4B704-C74B-4C49-9FD9-70C1008FF21D}" presName="horz1" presStyleCnt="0"/>
      <dgm:spPr/>
    </dgm:pt>
    <dgm:pt modelId="{DDDC4D55-AE08-4D7B-9C05-53DC1467532F}" type="pres">
      <dgm:prSet presAssocID="{69D4B704-C74B-4C49-9FD9-70C1008FF21D}" presName="tx1" presStyleLbl="revTx" presStyleIdx="4" presStyleCnt="9"/>
      <dgm:spPr/>
    </dgm:pt>
    <dgm:pt modelId="{CC017A19-29A6-4854-94E3-2B620AAEF855}" type="pres">
      <dgm:prSet presAssocID="{69D4B704-C74B-4C49-9FD9-70C1008FF21D}" presName="vert1" presStyleCnt="0"/>
      <dgm:spPr/>
    </dgm:pt>
    <dgm:pt modelId="{8EE4DE39-8C10-4EBC-B19F-D6EAE12885E9}" type="pres">
      <dgm:prSet presAssocID="{4B374388-0CC9-49B6-8A65-1671CD43C533}" presName="thickLine" presStyleLbl="alignNode1" presStyleIdx="5" presStyleCnt="9"/>
      <dgm:spPr/>
    </dgm:pt>
    <dgm:pt modelId="{BD1BDA86-BE21-40FF-A7A7-1A29F6E341FA}" type="pres">
      <dgm:prSet presAssocID="{4B374388-0CC9-49B6-8A65-1671CD43C533}" presName="horz1" presStyleCnt="0"/>
      <dgm:spPr/>
    </dgm:pt>
    <dgm:pt modelId="{1F5036A2-43CD-4075-89DA-AEB5CAB04C3C}" type="pres">
      <dgm:prSet presAssocID="{4B374388-0CC9-49B6-8A65-1671CD43C533}" presName="tx1" presStyleLbl="revTx" presStyleIdx="5" presStyleCnt="9"/>
      <dgm:spPr/>
    </dgm:pt>
    <dgm:pt modelId="{418002C7-DA6B-4430-B608-6CCD66E2A570}" type="pres">
      <dgm:prSet presAssocID="{4B374388-0CC9-49B6-8A65-1671CD43C533}" presName="vert1" presStyleCnt="0"/>
      <dgm:spPr/>
    </dgm:pt>
    <dgm:pt modelId="{AD383BF7-940E-42B2-AF7C-C3DDE1C1E162}" type="pres">
      <dgm:prSet presAssocID="{CA29A7F1-EB90-49BE-AA14-B964CB55541F}" presName="thickLine" presStyleLbl="alignNode1" presStyleIdx="6" presStyleCnt="9"/>
      <dgm:spPr/>
    </dgm:pt>
    <dgm:pt modelId="{E804961F-BD68-4483-93DC-F4D71A2EA3E4}" type="pres">
      <dgm:prSet presAssocID="{CA29A7F1-EB90-49BE-AA14-B964CB55541F}" presName="horz1" presStyleCnt="0"/>
      <dgm:spPr/>
    </dgm:pt>
    <dgm:pt modelId="{0AB4F73A-0CE2-4CA6-A656-F6C1778F7BBD}" type="pres">
      <dgm:prSet presAssocID="{CA29A7F1-EB90-49BE-AA14-B964CB55541F}" presName="tx1" presStyleLbl="revTx" presStyleIdx="6" presStyleCnt="9"/>
      <dgm:spPr/>
    </dgm:pt>
    <dgm:pt modelId="{E08A2738-67FA-451A-950D-17013FFA98E2}" type="pres">
      <dgm:prSet presAssocID="{CA29A7F1-EB90-49BE-AA14-B964CB55541F}" presName="vert1" presStyleCnt="0"/>
      <dgm:spPr/>
    </dgm:pt>
    <dgm:pt modelId="{08D00E01-BA80-4C52-8F8C-CE9111CA90C1}" type="pres">
      <dgm:prSet presAssocID="{010B9E92-FB0D-4A04-A6B9-0B64F53EC51F}" presName="thickLine" presStyleLbl="alignNode1" presStyleIdx="7" presStyleCnt="9"/>
      <dgm:spPr/>
    </dgm:pt>
    <dgm:pt modelId="{18947E52-B9CA-4FE7-98E1-F7E4C9817A80}" type="pres">
      <dgm:prSet presAssocID="{010B9E92-FB0D-4A04-A6B9-0B64F53EC51F}" presName="horz1" presStyleCnt="0"/>
      <dgm:spPr/>
    </dgm:pt>
    <dgm:pt modelId="{4DC632A6-9202-4E98-84D9-087C3EA1B234}" type="pres">
      <dgm:prSet presAssocID="{010B9E92-FB0D-4A04-A6B9-0B64F53EC51F}" presName="tx1" presStyleLbl="revTx" presStyleIdx="7" presStyleCnt="9"/>
      <dgm:spPr/>
    </dgm:pt>
    <dgm:pt modelId="{BD0FE170-AE51-4119-AF0F-C4D524D49825}" type="pres">
      <dgm:prSet presAssocID="{010B9E92-FB0D-4A04-A6B9-0B64F53EC51F}" presName="vert1" presStyleCnt="0"/>
      <dgm:spPr/>
    </dgm:pt>
    <dgm:pt modelId="{55B29374-E76E-4B12-8324-9D13A4FC7511}" type="pres">
      <dgm:prSet presAssocID="{129AE9BF-96F0-4F01-BB27-A3B496AD8021}" presName="thickLine" presStyleLbl="alignNode1" presStyleIdx="8" presStyleCnt="9"/>
      <dgm:spPr/>
    </dgm:pt>
    <dgm:pt modelId="{2DA87437-DDAA-41E4-B4E3-BDDD0DB03404}" type="pres">
      <dgm:prSet presAssocID="{129AE9BF-96F0-4F01-BB27-A3B496AD8021}" presName="horz1" presStyleCnt="0"/>
      <dgm:spPr/>
    </dgm:pt>
    <dgm:pt modelId="{B318BC78-D6A9-450B-BBD7-158211A313F5}" type="pres">
      <dgm:prSet presAssocID="{129AE9BF-96F0-4F01-BB27-A3B496AD8021}" presName="tx1" presStyleLbl="revTx" presStyleIdx="8" presStyleCnt="9"/>
      <dgm:spPr/>
    </dgm:pt>
    <dgm:pt modelId="{9F9257B0-8B10-4154-968F-E3CFA7E90AA9}" type="pres">
      <dgm:prSet presAssocID="{129AE9BF-96F0-4F01-BB27-A3B496AD8021}" presName="vert1" presStyleCnt="0"/>
      <dgm:spPr/>
    </dgm:pt>
  </dgm:ptLst>
  <dgm:cxnLst>
    <dgm:cxn modelId="{AD0F580F-35D6-43AF-A3EF-7B1A94C7EB07}" type="presOf" srcId="{129AE9BF-96F0-4F01-BB27-A3B496AD8021}" destId="{B318BC78-D6A9-450B-BBD7-158211A313F5}" srcOrd="0" destOrd="0" presId="urn:microsoft.com/office/officeart/2008/layout/LinedList"/>
    <dgm:cxn modelId="{F8201718-CEE0-4E15-9502-6AB0EE55AA05}" srcId="{CEFBCB04-A8DD-4040-8588-8E7A7D1937A7}" destId="{69D4B704-C74B-4C49-9FD9-70C1008FF21D}" srcOrd="4" destOrd="0" parTransId="{5FBBB150-83DC-4341-9DB5-DE0AFC0756CB}" sibTransId="{BA9BF0B2-0688-401E-BE20-04AC7784D195}"/>
    <dgm:cxn modelId="{411D6018-91F8-4A4C-A5D8-4ED6F8F64494}" srcId="{CEFBCB04-A8DD-4040-8588-8E7A7D1937A7}" destId="{12B2E74C-982D-4D5E-A604-B6209B24EE81}" srcOrd="0" destOrd="0" parTransId="{7FE1F655-2C62-4349-A990-4786EB62C0C1}" sibTransId="{91AD9DB5-518C-40CC-9424-F3DE5983A92E}"/>
    <dgm:cxn modelId="{0D9BD133-EB01-45F1-A874-DBF442E8EC7A}" type="presOf" srcId="{4B374388-0CC9-49B6-8A65-1671CD43C533}" destId="{1F5036A2-43CD-4075-89DA-AEB5CAB04C3C}" srcOrd="0" destOrd="0" presId="urn:microsoft.com/office/officeart/2008/layout/LinedList"/>
    <dgm:cxn modelId="{9DD9B334-69D4-47E4-9D8B-4C0E978A82AE}" srcId="{CEFBCB04-A8DD-4040-8588-8E7A7D1937A7}" destId="{010B9E92-FB0D-4A04-A6B9-0B64F53EC51F}" srcOrd="7" destOrd="0" parTransId="{80273683-D466-4F97-AA02-FE589105127F}" sibTransId="{DD993CC9-11F3-4A27-AD7A-AB4860DC0953}"/>
    <dgm:cxn modelId="{D12FB43B-19BF-4119-B38C-ED806AEE8277}" type="presOf" srcId="{CEFBCB04-A8DD-4040-8588-8E7A7D1937A7}" destId="{EE85B187-3F41-4407-84AD-0490CB117A54}" srcOrd="0" destOrd="0" presId="urn:microsoft.com/office/officeart/2008/layout/LinedList"/>
    <dgm:cxn modelId="{A790385F-7BCC-4FF7-A8B2-16AA8AA94E79}" type="presOf" srcId="{93EDA612-4B80-45C7-867F-1AB40BC053D5}" destId="{D6CC443F-FD87-4667-B2B7-D0F364FCC9B9}" srcOrd="0" destOrd="0" presId="urn:microsoft.com/office/officeart/2008/layout/LinedList"/>
    <dgm:cxn modelId="{37324E6C-8CF8-402A-A86A-1BFBDDEBF37E}" type="presOf" srcId="{010B9E92-FB0D-4A04-A6B9-0B64F53EC51F}" destId="{4DC632A6-9202-4E98-84D9-087C3EA1B234}" srcOrd="0" destOrd="0" presId="urn:microsoft.com/office/officeart/2008/layout/LinedList"/>
    <dgm:cxn modelId="{B2B48550-078D-4DBA-863B-78388E22E2E6}" srcId="{CEFBCB04-A8DD-4040-8588-8E7A7D1937A7}" destId="{129AE9BF-96F0-4F01-BB27-A3B496AD8021}" srcOrd="8" destOrd="0" parTransId="{3EEFD011-CF27-4030-8809-C45E1396B1A2}" sibTransId="{117875E6-7275-4567-A932-774A64C78816}"/>
    <dgm:cxn modelId="{3C080272-8D1C-4DAA-A6B0-D933C33C59BF}" srcId="{CEFBCB04-A8DD-4040-8588-8E7A7D1937A7}" destId="{4B374388-0CC9-49B6-8A65-1671CD43C533}" srcOrd="5" destOrd="0" parTransId="{8CD83BD2-7C6D-4CC1-B884-F371A5468F4F}" sibTransId="{21C82669-0D3A-45F7-9CF6-38295E208795}"/>
    <dgm:cxn modelId="{3E002E95-45CC-4C61-BE6A-B55F8363BF66}" type="presOf" srcId="{EA2143B2-AC22-4A8D-A616-674E3AF8F70E}" destId="{E4723CC9-D8A4-4965-A430-347688900FEB}" srcOrd="0" destOrd="0" presId="urn:microsoft.com/office/officeart/2008/layout/LinedList"/>
    <dgm:cxn modelId="{7E4AB098-5BBC-4DD3-A77D-BBDE2D9FD2EC}" srcId="{CEFBCB04-A8DD-4040-8588-8E7A7D1937A7}" destId="{CA29A7F1-EB90-49BE-AA14-B964CB55541F}" srcOrd="6" destOrd="0" parTransId="{3324D090-00F2-446B-BD53-35068A2C06A9}" sibTransId="{4A162A0A-ACF8-4C48-99DA-4CAE8DA27955}"/>
    <dgm:cxn modelId="{6FD7E9B1-8B63-41FE-AE79-2A3D7C07A190}" srcId="{CEFBCB04-A8DD-4040-8588-8E7A7D1937A7}" destId="{EA2143B2-AC22-4A8D-A616-674E3AF8F70E}" srcOrd="1" destOrd="0" parTransId="{57285385-1DA8-4D2B-9EC0-62416667E2C4}" sibTransId="{18CFA461-1CD4-4CF9-B369-2488AA18B9E4}"/>
    <dgm:cxn modelId="{2C6191B4-38CB-4694-9450-785E7BADF990}" type="presOf" srcId="{8E899999-13AC-46B2-B3DE-8DFDFB997FE5}" destId="{7ED4C45C-CDB1-45D4-B469-DC854C6DE775}" srcOrd="0" destOrd="0" presId="urn:microsoft.com/office/officeart/2008/layout/LinedList"/>
    <dgm:cxn modelId="{7AE580B5-75BA-4CD1-AF5F-604A699CC923}" type="presOf" srcId="{69D4B704-C74B-4C49-9FD9-70C1008FF21D}" destId="{DDDC4D55-AE08-4D7B-9C05-53DC1467532F}" srcOrd="0" destOrd="0" presId="urn:microsoft.com/office/officeart/2008/layout/LinedList"/>
    <dgm:cxn modelId="{42599CC5-7D9D-4FFF-9175-43457063DD0B}" type="presOf" srcId="{CA29A7F1-EB90-49BE-AA14-B964CB55541F}" destId="{0AB4F73A-0CE2-4CA6-A656-F6C1778F7BBD}" srcOrd="0" destOrd="0" presId="urn:microsoft.com/office/officeart/2008/layout/LinedList"/>
    <dgm:cxn modelId="{5DED8CC6-3C15-4AA1-9AF9-9598FF9E099A}" srcId="{CEFBCB04-A8DD-4040-8588-8E7A7D1937A7}" destId="{93EDA612-4B80-45C7-867F-1AB40BC053D5}" srcOrd="3" destOrd="0" parTransId="{683BE9DC-3AE1-4856-B9DF-23885F629A55}" sibTransId="{B8B9D9D6-2C01-4438-9DB7-67C89D7080D0}"/>
    <dgm:cxn modelId="{6664C4D5-0AEF-4385-9D3F-8F3827CF6ACA}" type="presOf" srcId="{12B2E74C-982D-4D5E-A604-B6209B24EE81}" destId="{391F36E7-36AC-465E-AFBF-2E9462CC7115}" srcOrd="0" destOrd="0" presId="urn:microsoft.com/office/officeart/2008/layout/LinedList"/>
    <dgm:cxn modelId="{D37BBCF3-3EC3-4CF1-88B8-69644D2065CE}" srcId="{CEFBCB04-A8DD-4040-8588-8E7A7D1937A7}" destId="{8E899999-13AC-46B2-B3DE-8DFDFB997FE5}" srcOrd="2" destOrd="0" parTransId="{AA090411-5CAE-4DAE-B6CF-98F1681EEEB7}" sibTransId="{9E49943C-7ED2-4E1E-BF7D-C231DDF44D7E}"/>
    <dgm:cxn modelId="{45280946-0873-42C6-B6E0-9B4022D5AF2A}" type="presParOf" srcId="{EE85B187-3F41-4407-84AD-0490CB117A54}" destId="{ABECE14F-E3E7-43EE-BDA8-4A8D9DDD51B8}" srcOrd="0" destOrd="0" presId="urn:microsoft.com/office/officeart/2008/layout/LinedList"/>
    <dgm:cxn modelId="{00E98F54-D4D8-478D-871A-BFD89A7B9AE9}" type="presParOf" srcId="{EE85B187-3F41-4407-84AD-0490CB117A54}" destId="{C5BE8D15-B8EA-4C39-A73D-2A7DC8AC4F6D}" srcOrd="1" destOrd="0" presId="urn:microsoft.com/office/officeart/2008/layout/LinedList"/>
    <dgm:cxn modelId="{4562CA85-0F19-4770-9D95-D4F518549411}" type="presParOf" srcId="{C5BE8D15-B8EA-4C39-A73D-2A7DC8AC4F6D}" destId="{391F36E7-36AC-465E-AFBF-2E9462CC7115}" srcOrd="0" destOrd="0" presId="urn:microsoft.com/office/officeart/2008/layout/LinedList"/>
    <dgm:cxn modelId="{6C7B1F84-100A-49F9-9371-261DF3225713}" type="presParOf" srcId="{C5BE8D15-B8EA-4C39-A73D-2A7DC8AC4F6D}" destId="{C66CEDAD-2E70-4BC4-A4C1-78480EE5B3E0}" srcOrd="1" destOrd="0" presId="urn:microsoft.com/office/officeart/2008/layout/LinedList"/>
    <dgm:cxn modelId="{5CC252D0-60A4-48CA-972B-08548CBB7ED8}" type="presParOf" srcId="{EE85B187-3F41-4407-84AD-0490CB117A54}" destId="{28189626-B337-4EC2-9883-350267D2D8BA}" srcOrd="2" destOrd="0" presId="urn:microsoft.com/office/officeart/2008/layout/LinedList"/>
    <dgm:cxn modelId="{77976519-053C-48D9-AF0F-2EF4330DFEEE}" type="presParOf" srcId="{EE85B187-3F41-4407-84AD-0490CB117A54}" destId="{43EB634B-7304-45ED-A340-4D869BBF534D}" srcOrd="3" destOrd="0" presId="urn:microsoft.com/office/officeart/2008/layout/LinedList"/>
    <dgm:cxn modelId="{670AEED0-0ECD-4404-A134-FC43FDCDE538}" type="presParOf" srcId="{43EB634B-7304-45ED-A340-4D869BBF534D}" destId="{E4723CC9-D8A4-4965-A430-347688900FEB}" srcOrd="0" destOrd="0" presId="urn:microsoft.com/office/officeart/2008/layout/LinedList"/>
    <dgm:cxn modelId="{D07D44B5-2A89-439B-B7A7-B9C242F49DB0}" type="presParOf" srcId="{43EB634B-7304-45ED-A340-4D869BBF534D}" destId="{08708975-90FD-4D16-8ADD-A2A5C26342EF}" srcOrd="1" destOrd="0" presId="urn:microsoft.com/office/officeart/2008/layout/LinedList"/>
    <dgm:cxn modelId="{97289C80-DE29-426D-B445-9FCD63B786E9}" type="presParOf" srcId="{EE85B187-3F41-4407-84AD-0490CB117A54}" destId="{6BF64857-EB5E-496C-BE07-70316439A082}" srcOrd="4" destOrd="0" presId="urn:microsoft.com/office/officeart/2008/layout/LinedList"/>
    <dgm:cxn modelId="{D4054AE8-5469-4AA9-B1AE-C25D81C53C4E}" type="presParOf" srcId="{EE85B187-3F41-4407-84AD-0490CB117A54}" destId="{3CD4CDD3-CB98-4BFF-8466-B0CC52982A29}" srcOrd="5" destOrd="0" presId="urn:microsoft.com/office/officeart/2008/layout/LinedList"/>
    <dgm:cxn modelId="{27F6F03D-EECB-48B8-9848-C53028990036}" type="presParOf" srcId="{3CD4CDD3-CB98-4BFF-8466-B0CC52982A29}" destId="{7ED4C45C-CDB1-45D4-B469-DC854C6DE775}" srcOrd="0" destOrd="0" presId="urn:microsoft.com/office/officeart/2008/layout/LinedList"/>
    <dgm:cxn modelId="{D86202B9-ADB8-4113-A301-9BD4B49EF5E2}" type="presParOf" srcId="{3CD4CDD3-CB98-4BFF-8466-B0CC52982A29}" destId="{239688FD-A9CB-48FA-B719-92B4AC4A2214}" srcOrd="1" destOrd="0" presId="urn:microsoft.com/office/officeart/2008/layout/LinedList"/>
    <dgm:cxn modelId="{661D1084-6F9F-492C-8EED-759F76A127B4}" type="presParOf" srcId="{EE85B187-3F41-4407-84AD-0490CB117A54}" destId="{FFBB3F12-A5DF-4572-ADC2-629DE55A30FF}" srcOrd="6" destOrd="0" presId="urn:microsoft.com/office/officeart/2008/layout/LinedList"/>
    <dgm:cxn modelId="{05B5F6BA-3EE5-4976-9ED9-624F003AE423}" type="presParOf" srcId="{EE85B187-3F41-4407-84AD-0490CB117A54}" destId="{4E60D5F5-72F8-496D-80C8-6E3BE834865C}" srcOrd="7" destOrd="0" presId="urn:microsoft.com/office/officeart/2008/layout/LinedList"/>
    <dgm:cxn modelId="{B19BA82C-B7D2-4FBF-BF0D-C649723408A2}" type="presParOf" srcId="{4E60D5F5-72F8-496D-80C8-6E3BE834865C}" destId="{D6CC443F-FD87-4667-B2B7-D0F364FCC9B9}" srcOrd="0" destOrd="0" presId="urn:microsoft.com/office/officeart/2008/layout/LinedList"/>
    <dgm:cxn modelId="{38C391E1-FE50-4CBC-B086-9450123FF9BA}" type="presParOf" srcId="{4E60D5F5-72F8-496D-80C8-6E3BE834865C}" destId="{EA496B58-50EF-40E7-BCDD-EB195207511C}" srcOrd="1" destOrd="0" presId="urn:microsoft.com/office/officeart/2008/layout/LinedList"/>
    <dgm:cxn modelId="{A2073F8B-6E55-4970-926A-7FDC7EA6956E}" type="presParOf" srcId="{EE85B187-3F41-4407-84AD-0490CB117A54}" destId="{1BF22465-F7D9-46C8-BB77-CBCD221DB051}" srcOrd="8" destOrd="0" presId="urn:microsoft.com/office/officeart/2008/layout/LinedList"/>
    <dgm:cxn modelId="{95A2E8AE-22D8-4CF4-8F46-CD312B3AFBA9}" type="presParOf" srcId="{EE85B187-3F41-4407-84AD-0490CB117A54}" destId="{E8E4DF0E-132A-41CC-9290-8630FC0B3052}" srcOrd="9" destOrd="0" presId="urn:microsoft.com/office/officeart/2008/layout/LinedList"/>
    <dgm:cxn modelId="{001C5123-0AE5-4F12-BDC6-8270D374BAF3}" type="presParOf" srcId="{E8E4DF0E-132A-41CC-9290-8630FC0B3052}" destId="{DDDC4D55-AE08-4D7B-9C05-53DC1467532F}" srcOrd="0" destOrd="0" presId="urn:microsoft.com/office/officeart/2008/layout/LinedList"/>
    <dgm:cxn modelId="{2044A6D7-E3FF-4AFD-8992-93B168650645}" type="presParOf" srcId="{E8E4DF0E-132A-41CC-9290-8630FC0B3052}" destId="{CC017A19-29A6-4854-94E3-2B620AAEF855}" srcOrd="1" destOrd="0" presId="urn:microsoft.com/office/officeart/2008/layout/LinedList"/>
    <dgm:cxn modelId="{2D1FDBA6-4C58-4466-8B6F-92ED8932AF4C}" type="presParOf" srcId="{EE85B187-3F41-4407-84AD-0490CB117A54}" destId="{8EE4DE39-8C10-4EBC-B19F-D6EAE12885E9}" srcOrd="10" destOrd="0" presId="urn:microsoft.com/office/officeart/2008/layout/LinedList"/>
    <dgm:cxn modelId="{3A5F0D32-68CC-4A73-AEB4-76FED6EF7354}" type="presParOf" srcId="{EE85B187-3F41-4407-84AD-0490CB117A54}" destId="{BD1BDA86-BE21-40FF-A7A7-1A29F6E341FA}" srcOrd="11" destOrd="0" presId="urn:microsoft.com/office/officeart/2008/layout/LinedList"/>
    <dgm:cxn modelId="{D4AF67BC-DCDC-4152-B0E9-7137E005CA08}" type="presParOf" srcId="{BD1BDA86-BE21-40FF-A7A7-1A29F6E341FA}" destId="{1F5036A2-43CD-4075-89DA-AEB5CAB04C3C}" srcOrd="0" destOrd="0" presId="urn:microsoft.com/office/officeart/2008/layout/LinedList"/>
    <dgm:cxn modelId="{DB665E26-BB54-47A6-AE76-F8662D6DC44A}" type="presParOf" srcId="{BD1BDA86-BE21-40FF-A7A7-1A29F6E341FA}" destId="{418002C7-DA6B-4430-B608-6CCD66E2A570}" srcOrd="1" destOrd="0" presId="urn:microsoft.com/office/officeart/2008/layout/LinedList"/>
    <dgm:cxn modelId="{EB6EFEDC-265C-40F6-A457-CFF362796CB6}" type="presParOf" srcId="{EE85B187-3F41-4407-84AD-0490CB117A54}" destId="{AD383BF7-940E-42B2-AF7C-C3DDE1C1E162}" srcOrd="12" destOrd="0" presId="urn:microsoft.com/office/officeart/2008/layout/LinedList"/>
    <dgm:cxn modelId="{1C512378-3AB0-49C9-980A-0AAE0808B1F6}" type="presParOf" srcId="{EE85B187-3F41-4407-84AD-0490CB117A54}" destId="{E804961F-BD68-4483-93DC-F4D71A2EA3E4}" srcOrd="13" destOrd="0" presId="urn:microsoft.com/office/officeart/2008/layout/LinedList"/>
    <dgm:cxn modelId="{983CAA25-A468-4E83-A2F1-5FDA2F32026E}" type="presParOf" srcId="{E804961F-BD68-4483-93DC-F4D71A2EA3E4}" destId="{0AB4F73A-0CE2-4CA6-A656-F6C1778F7BBD}" srcOrd="0" destOrd="0" presId="urn:microsoft.com/office/officeart/2008/layout/LinedList"/>
    <dgm:cxn modelId="{3CE44D53-24D7-4FEC-A119-2257049B395A}" type="presParOf" srcId="{E804961F-BD68-4483-93DC-F4D71A2EA3E4}" destId="{E08A2738-67FA-451A-950D-17013FFA98E2}" srcOrd="1" destOrd="0" presId="urn:microsoft.com/office/officeart/2008/layout/LinedList"/>
    <dgm:cxn modelId="{8E1D4069-DFB9-4068-8226-E833BB2FD153}" type="presParOf" srcId="{EE85B187-3F41-4407-84AD-0490CB117A54}" destId="{08D00E01-BA80-4C52-8F8C-CE9111CA90C1}" srcOrd="14" destOrd="0" presId="urn:microsoft.com/office/officeart/2008/layout/LinedList"/>
    <dgm:cxn modelId="{42A97FF4-EA3F-4062-87F8-ECBA0565521A}" type="presParOf" srcId="{EE85B187-3F41-4407-84AD-0490CB117A54}" destId="{18947E52-B9CA-4FE7-98E1-F7E4C9817A80}" srcOrd="15" destOrd="0" presId="urn:microsoft.com/office/officeart/2008/layout/LinedList"/>
    <dgm:cxn modelId="{04516A17-FD00-482C-8A9B-7F41AE532248}" type="presParOf" srcId="{18947E52-B9CA-4FE7-98E1-F7E4C9817A80}" destId="{4DC632A6-9202-4E98-84D9-087C3EA1B234}" srcOrd="0" destOrd="0" presId="urn:microsoft.com/office/officeart/2008/layout/LinedList"/>
    <dgm:cxn modelId="{641F336A-74CE-4C75-BB8D-02F2C817A121}" type="presParOf" srcId="{18947E52-B9CA-4FE7-98E1-F7E4C9817A80}" destId="{BD0FE170-AE51-4119-AF0F-C4D524D49825}" srcOrd="1" destOrd="0" presId="urn:microsoft.com/office/officeart/2008/layout/LinedList"/>
    <dgm:cxn modelId="{779C4291-B435-4A93-BE03-E950AF924D8B}" type="presParOf" srcId="{EE85B187-3F41-4407-84AD-0490CB117A54}" destId="{55B29374-E76E-4B12-8324-9D13A4FC7511}" srcOrd="16" destOrd="0" presId="urn:microsoft.com/office/officeart/2008/layout/LinedList"/>
    <dgm:cxn modelId="{B541664C-6E26-49FC-AAA2-C8A5C13F1643}" type="presParOf" srcId="{EE85B187-3F41-4407-84AD-0490CB117A54}" destId="{2DA87437-DDAA-41E4-B4E3-BDDD0DB03404}" srcOrd="17" destOrd="0" presId="urn:microsoft.com/office/officeart/2008/layout/LinedList"/>
    <dgm:cxn modelId="{7D7DE0E7-D7FF-42B0-8BD9-A23D6F42B97F}" type="presParOf" srcId="{2DA87437-DDAA-41E4-B4E3-BDDD0DB03404}" destId="{B318BC78-D6A9-450B-BBD7-158211A313F5}" srcOrd="0" destOrd="0" presId="urn:microsoft.com/office/officeart/2008/layout/LinedList"/>
    <dgm:cxn modelId="{63CC8954-2173-47C0-836D-54233E729917}" type="presParOf" srcId="{2DA87437-DDAA-41E4-B4E3-BDDD0DB03404}" destId="{9F9257B0-8B10-4154-968F-E3CFA7E90AA9}" srcOrd="1"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99A8146-3945-4407-8BFF-610B7454B8CA}" type="doc">
      <dgm:prSet loTypeId="urn:microsoft.com/office/officeart/2005/8/layout/bList2" loCatId="list" qsTypeId="urn:microsoft.com/office/officeart/2005/8/quickstyle/simple5" qsCatId="simple" csTypeId="urn:microsoft.com/office/officeart/2005/8/colors/colorful1" csCatId="colorful" phldr="1"/>
      <dgm:spPr/>
    </dgm:pt>
    <dgm:pt modelId="{8C478E11-5AD7-430E-8C78-357D0D51130A}">
      <dgm:prSet phldr="0" custT="1"/>
      <dgm:spPr/>
      <dgm:t>
        <a:bodyPr/>
        <a:lstStyle/>
        <a:p>
          <a:pPr rtl="0"/>
          <a:r>
            <a:rPr lang="es-MX" sz="1800" dirty="0"/>
            <a:t>Servidor virtual en Oficialía Mayor, con alta disponibilidad, firewall, SSL y servicios operando.</a:t>
          </a:r>
          <a:br>
            <a:rPr lang="en-US" dirty="0"/>
          </a:br>
          <a:r>
            <a:rPr lang="es-MX" noProof="0" dirty="0">
              <a:solidFill>
                <a:srgbClr val="444444"/>
              </a:solidFill>
              <a:latin typeface="Calibri"/>
              <a:ea typeface="Calibri"/>
              <a:cs typeface="Calibri"/>
            </a:rPr>
            <a:t>-Servidor físico en sitio, con firewall, SSL y servicios operando.</a:t>
          </a:r>
          <a:endParaRPr lang="es-MX" sz="1800" noProof="0" dirty="0">
            <a:solidFill>
              <a:srgbClr val="000000"/>
            </a:solidFill>
            <a:latin typeface="Calibri Light" panose="020F0302020204030204"/>
            <a:ea typeface="Calibri Light" panose="020F0302020204030204"/>
            <a:cs typeface="Calibri Light" panose="020F0302020204030204"/>
          </a:endParaRPr>
        </a:p>
      </dgm:t>
    </dgm:pt>
    <dgm:pt modelId="{B3689B4D-AAE5-47A7-A074-BFD3ED02766E}" type="parTrans" cxnId="{031B6B2F-ADB6-4B71-BEF5-A3769EB957FF}">
      <dgm:prSet/>
      <dgm:spPr/>
      <dgm:t>
        <a:bodyPr/>
        <a:lstStyle/>
        <a:p>
          <a:endParaRPr lang="es-MX"/>
        </a:p>
      </dgm:t>
    </dgm:pt>
    <dgm:pt modelId="{27E7EF8F-E355-4C5C-BA28-EC19B618B62D}" type="sibTrans" cxnId="{031B6B2F-ADB6-4B71-BEF5-A3769EB957FF}">
      <dgm:prSet/>
      <dgm:spPr/>
      <dgm:t>
        <a:bodyPr/>
        <a:lstStyle/>
        <a:p>
          <a:endParaRPr lang="es-MX"/>
        </a:p>
      </dgm:t>
    </dgm:pt>
    <dgm:pt modelId="{40D88175-9362-419B-98A7-A3C02FA94626}">
      <dgm:prSet phldr="0"/>
      <dgm:spPr/>
      <dgm:t>
        <a:bodyPr/>
        <a:lstStyle/>
        <a:p>
          <a:pPr algn="ctr" rtl="0"/>
          <a:r>
            <a:rPr lang="es-MX" noProof="0">
              <a:latin typeface="Calibri Light" panose="020F0302020204030204"/>
            </a:rPr>
            <a:t>Estatus de Proyecto</a:t>
          </a:r>
          <a:endParaRPr lang="es-MX" noProof="0"/>
        </a:p>
      </dgm:t>
    </dgm:pt>
    <dgm:pt modelId="{9D41CDE3-88C1-4290-9975-96B6DB78A305}" type="parTrans" cxnId="{589CD42F-DD06-4590-A2BD-8558C1FA4837}">
      <dgm:prSet/>
      <dgm:spPr/>
      <dgm:t>
        <a:bodyPr/>
        <a:lstStyle/>
        <a:p>
          <a:endParaRPr lang="es-MX"/>
        </a:p>
      </dgm:t>
    </dgm:pt>
    <dgm:pt modelId="{80830FF5-BB21-450D-B212-4B8865274B1B}" type="sibTrans" cxnId="{589CD42F-DD06-4590-A2BD-8558C1FA4837}">
      <dgm:prSet/>
      <dgm:spPr/>
      <dgm:t>
        <a:bodyPr/>
        <a:lstStyle/>
        <a:p>
          <a:endParaRPr lang="es-MX"/>
        </a:p>
      </dgm:t>
    </dgm:pt>
    <dgm:pt modelId="{A536BF0E-4494-4F4F-84AC-EEC19E896F7B}">
      <dgm:prSet phldr="0" custT="1"/>
      <dgm:spPr/>
      <dgm:t>
        <a:bodyPr/>
        <a:lstStyle/>
        <a:p>
          <a:pPr rtl="0"/>
          <a:r>
            <a:rPr lang="es-MX" sz="1800">
              <a:latin typeface="+mn-lt"/>
            </a:rPr>
            <a:t>Proyectos previos concluidos.</a:t>
          </a:r>
          <a:endParaRPr lang="es-MX" sz="1800" noProof="0">
            <a:latin typeface="+mn-lt"/>
          </a:endParaRPr>
        </a:p>
      </dgm:t>
    </dgm:pt>
    <dgm:pt modelId="{91DD3D43-372B-42EF-9283-1263600B45E2}" type="parTrans" cxnId="{F3E2907D-82E5-44B2-9894-8E4E5D955D15}">
      <dgm:prSet/>
      <dgm:spPr/>
      <dgm:t>
        <a:bodyPr/>
        <a:lstStyle/>
        <a:p>
          <a:endParaRPr lang="es-MX"/>
        </a:p>
      </dgm:t>
    </dgm:pt>
    <dgm:pt modelId="{C87CFCB7-0D97-4A3B-937B-9DB5006F2670}" type="sibTrans" cxnId="{F3E2907D-82E5-44B2-9894-8E4E5D955D15}">
      <dgm:prSet/>
      <dgm:spPr/>
      <dgm:t>
        <a:bodyPr/>
        <a:lstStyle/>
        <a:p>
          <a:endParaRPr lang="es-MX"/>
        </a:p>
      </dgm:t>
    </dgm:pt>
    <dgm:pt modelId="{D8529449-6C01-46F6-BFAE-1D590FB87AD2}">
      <dgm:prSet phldr="0"/>
      <dgm:spPr/>
      <dgm:t>
        <a:bodyPr/>
        <a:lstStyle/>
        <a:p>
          <a:pPr algn="l" rtl="0"/>
          <a:endParaRPr lang="es-MX" noProof="0">
            <a:latin typeface="Calibri Light" panose="020F0302020204030204"/>
          </a:endParaRPr>
        </a:p>
        <a:p>
          <a:pPr algn="ctr" rtl="0"/>
          <a:r>
            <a:rPr lang="es-MX" noProof="0">
              <a:latin typeface="Calibri Light" panose="020F0302020204030204"/>
            </a:rPr>
            <a:t>Licitaciones de Servicios</a:t>
          </a:r>
          <a:endParaRPr lang="es-MX" noProof="0"/>
        </a:p>
        <a:p>
          <a:pPr algn="l" rtl="0"/>
          <a:endParaRPr lang="es-MX" noProof="0">
            <a:latin typeface="Calibri Light" panose="020F0302020204030204"/>
          </a:endParaRPr>
        </a:p>
      </dgm:t>
    </dgm:pt>
    <dgm:pt modelId="{E47E9A68-3F8E-411F-B705-32C62836274D}" type="parTrans" cxnId="{5A2BDD50-4268-4E2A-AF35-1CFEAE5341DD}">
      <dgm:prSet/>
      <dgm:spPr/>
      <dgm:t>
        <a:bodyPr/>
        <a:lstStyle/>
        <a:p>
          <a:endParaRPr lang="es-MX"/>
        </a:p>
      </dgm:t>
    </dgm:pt>
    <dgm:pt modelId="{4ADB5E20-7A83-46C5-8C7A-F894F0E5890F}" type="sibTrans" cxnId="{5A2BDD50-4268-4E2A-AF35-1CFEAE5341DD}">
      <dgm:prSet/>
      <dgm:spPr/>
      <dgm:t>
        <a:bodyPr/>
        <a:lstStyle/>
        <a:p>
          <a:endParaRPr lang="es-MX"/>
        </a:p>
      </dgm:t>
    </dgm:pt>
    <dgm:pt modelId="{CDBAEA1D-4F1A-4A93-B3DE-F8244790A97E}">
      <dgm:prSet phldr="0" custT="1"/>
      <dgm:spPr/>
      <dgm:t>
        <a:bodyPr/>
        <a:lstStyle/>
        <a:p>
          <a:pPr rtl="0"/>
          <a:r>
            <a:rPr lang="es-MX" sz="1800"/>
            <a:t>Soporte a otras áreas en digitalización.</a:t>
          </a:r>
          <a:endParaRPr lang="es-MX" sz="1800" noProof="0"/>
        </a:p>
      </dgm:t>
    </dgm:pt>
    <dgm:pt modelId="{82169582-E959-406F-B46D-A7240C7E2F73}" type="parTrans" cxnId="{108F38BB-A311-44F8-9242-2F8B0085C050}">
      <dgm:prSet/>
      <dgm:spPr/>
      <dgm:t>
        <a:bodyPr/>
        <a:lstStyle/>
        <a:p>
          <a:endParaRPr lang="es-MX"/>
        </a:p>
      </dgm:t>
    </dgm:pt>
    <dgm:pt modelId="{CED556C0-7304-49E5-9283-CB709C29B744}" type="sibTrans" cxnId="{108F38BB-A311-44F8-9242-2F8B0085C050}">
      <dgm:prSet/>
      <dgm:spPr/>
      <dgm:t>
        <a:bodyPr/>
        <a:lstStyle/>
        <a:p>
          <a:endParaRPr lang="es-MX"/>
        </a:p>
      </dgm:t>
    </dgm:pt>
    <dgm:pt modelId="{7D9AB741-B97D-4BE5-B38C-D83E9D580BE6}">
      <dgm:prSet phldr="0"/>
      <dgm:spPr/>
      <dgm:t>
        <a:bodyPr/>
        <a:lstStyle/>
        <a:p>
          <a:pPr algn="ctr" rtl="0"/>
          <a:r>
            <a:rPr lang="es-MX" noProof="0">
              <a:latin typeface="Calibri Light" panose="020F0302020204030204"/>
            </a:rPr>
            <a:t>Infraestructura Tecnológica</a:t>
          </a:r>
          <a:endParaRPr lang="es-MX" noProof="0"/>
        </a:p>
      </dgm:t>
    </dgm:pt>
    <dgm:pt modelId="{7CBE93B5-8624-4090-BC3B-98E0EB59ACAF}" type="parTrans" cxnId="{21D140FD-B325-40D9-9023-8C15EEFA8342}">
      <dgm:prSet/>
      <dgm:spPr/>
      <dgm:t>
        <a:bodyPr/>
        <a:lstStyle/>
        <a:p>
          <a:endParaRPr lang="es-MX"/>
        </a:p>
      </dgm:t>
    </dgm:pt>
    <dgm:pt modelId="{D5F676B0-6B23-40F4-8CD2-D85CEC6D8B54}" type="sibTrans" cxnId="{21D140FD-B325-40D9-9023-8C15EEFA8342}">
      <dgm:prSet/>
      <dgm:spPr/>
      <dgm:t>
        <a:bodyPr/>
        <a:lstStyle/>
        <a:p>
          <a:endParaRPr lang="es-MX"/>
        </a:p>
      </dgm:t>
    </dgm:pt>
    <dgm:pt modelId="{6A7904A3-54AE-41DD-8976-8275027E9D57}">
      <dgm:prSet phldr="0" custT="1"/>
      <dgm:spPr/>
      <dgm:t>
        <a:bodyPr/>
        <a:lstStyle/>
        <a:p>
          <a:pPr rtl="0"/>
          <a:r>
            <a:rPr lang="es-MX" sz="1800"/>
            <a:t>Soporte a otras áreas en digitalización.</a:t>
          </a:r>
          <a:endParaRPr lang="es-MX" sz="1800" noProof="0">
            <a:latin typeface="Calibri Light" panose="020F0302020204030204"/>
          </a:endParaRPr>
        </a:p>
      </dgm:t>
    </dgm:pt>
    <dgm:pt modelId="{3FFD483C-3D59-4793-9D5C-B708A2665474}" type="parTrans" cxnId="{A64F5921-6CDA-4F1D-B589-8CF4C9612E6D}">
      <dgm:prSet/>
      <dgm:spPr/>
      <dgm:t>
        <a:bodyPr/>
        <a:lstStyle/>
        <a:p>
          <a:endParaRPr lang="es-MX"/>
        </a:p>
      </dgm:t>
    </dgm:pt>
    <dgm:pt modelId="{CD724F39-7B6E-4DFE-A52E-C12074CA512B}" type="sibTrans" cxnId="{A64F5921-6CDA-4F1D-B589-8CF4C9612E6D}">
      <dgm:prSet/>
      <dgm:spPr/>
      <dgm:t>
        <a:bodyPr/>
        <a:lstStyle/>
        <a:p>
          <a:endParaRPr lang="es-MX"/>
        </a:p>
      </dgm:t>
    </dgm:pt>
    <dgm:pt modelId="{A651744E-A044-4EE5-8327-338B3AFDBC51}">
      <dgm:prSet phldr="0" custT="1"/>
      <dgm:spPr/>
      <dgm:t>
        <a:bodyPr/>
        <a:lstStyle/>
        <a:p>
          <a:pPr rtl="0"/>
          <a:r>
            <a:rPr lang="es-MX" sz="1800">
              <a:latin typeface="Calibri Light" panose="020F0302020204030204"/>
            </a:rPr>
            <a:t>Plataforma de capacitación</a:t>
          </a:r>
          <a:r>
            <a:rPr lang="es-MX" sz="1800"/>
            <a:t>: 50%.</a:t>
          </a:r>
          <a:endParaRPr lang="es-MX" sz="1800" noProof="0">
            <a:latin typeface="Calibri Light" panose="020F0302020204030204"/>
          </a:endParaRPr>
        </a:p>
      </dgm:t>
    </dgm:pt>
    <dgm:pt modelId="{B425040C-A16F-4222-8565-199F8387F896}" type="parTrans" cxnId="{679FBB3E-839B-44C5-BC4F-CA3BF6C4B6FA}">
      <dgm:prSet/>
      <dgm:spPr/>
      <dgm:t>
        <a:bodyPr/>
        <a:lstStyle/>
        <a:p>
          <a:endParaRPr lang="es-MX"/>
        </a:p>
      </dgm:t>
    </dgm:pt>
    <dgm:pt modelId="{72B97670-69B6-4465-B08C-AAD03C5AAC13}" type="sibTrans" cxnId="{679FBB3E-839B-44C5-BC4F-CA3BF6C4B6FA}">
      <dgm:prSet/>
      <dgm:spPr/>
      <dgm:t>
        <a:bodyPr/>
        <a:lstStyle/>
        <a:p>
          <a:endParaRPr lang="es-MX"/>
        </a:p>
      </dgm:t>
    </dgm:pt>
    <dgm:pt modelId="{1FE4E8D5-66A1-46A7-BEC4-4B46DFB35485}" type="pres">
      <dgm:prSet presAssocID="{999A8146-3945-4407-8BFF-610B7454B8CA}" presName="diagram" presStyleCnt="0">
        <dgm:presLayoutVars>
          <dgm:dir/>
          <dgm:animLvl val="lvl"/>
          <dgm:resizeHandles val="exact"/>
        </dgm:presLayoutVars>
      </dgm:prSet>
      <dgm:spPr/>
    </dgm:pt>
    <dgm:pt modelId="{A0BC7EC4-1935-46C4-99FE-8548E6DC1734}" type="pres">
      <dgm:prSet presAssocID="{40D88175-9362-419B-98A7-A3C02FA94626}" presName="compNode" presStyleCnt="0"/>
      <dgm:spPr/>
    </dgm:pt>
    <dgm:pt modelId="{F2D9EE93-DCF7-40F9-A505-99C7837F9D65}" type="pres">
      <dgm:prSet presAssocID="{40D88175-9362-419B-98A7-A3C02FA94626}" presName="childRect" presStyleLbl="bgAcc1" presStyleIdx="0" presStyleCnt="3" custScaleX="106830" custScaleY="94342">
        <dgm:presLayoutVars>
          <dgm:bulletEnabled val="1"/>
        </dgm:presLayoutVars>
      </dgm:prSet>
      <dgm:spPr/>
    </dgm:pt>
    <dgm:pt modelId="{83FE6D06-B738-444A-BBCC-A1F7E14C20BD}" type="pres">
      <dgm:prSet presAssocID="{40D88175-9362-419B-98A7-A3C02FA94626}" presName="parentText" presStyleLbl="node1" presStyleIdx="0" presStyleCnt="0">
        <dgm:presLayoutVars>
          <dgm:chMax val="0"/>
          <dgm:bulletEnabled val="1"/>
        </dgm:presLayoutVars>
      </dgm:prSet>
      <dgm:spPr/>
    </dgm:pt>
    <dgm:pt modelId="{303511F0-5A99-4EBC-8FF7-73AC87A90849}" type="pres">
      <dgm:prSet presAssocID="{40D88175-9362-419B-98A7-A3C02FA94626}" presName="parentRect" presStyleLbl="alignNode1" presStyleIdx="0" presStyleCnt="3" custScaleX="108832" custScaleY="120204" custLinFactNeighborY="-946"/>
      <dgm:spPr/>
    </dgm:pt>
    <dgm:pt modelId="{3423EBF6-D283-4A43-A4B4-3E77B42A16BF}" type="pres">
      <dgm:prSet presAssocID="{40D88175-9362-419B-98A7-A3C02FA94626}" presName="adorn" presStyleLbl="fgAccFollowNode1" presStyleIdx="0" presStyleCnt="3" custScaleX="90847" custScaleY="74021" custLinFactNeighborX="-20830" custLinFactNeighborY="-2256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Internet con relleno sólido"/>
        </a:ext>
      </dgm:extLst>
    </dgm:pt>
    <dgm:pt modelId="{72CDAC23-77CA-421B-B761-3A5D3F69D25F}" type="pres">
      <dgm:prSet presAssocID="{80830FF5-BB21-450D-B212-4B8865274B1B}" presName="sibTrans" presStyleLbl="sibTrans2D1" presStyleIdx="0" presStyleCnt="0"/>
      <dgm:spPr/>
    </dgm:pt>
    <dgm:pt modelId="{39B8E889-7657-412A-AAEC-E878D237F5A3}" type="pres">
      <dgm:prSet presAssocID="{D8529449-6C01-46F6-BFAE-1D590FB87AD2}" presName="compNode" presStyleCnt="0"/>
      <dgm:spPr/>
    </dgm:pt>
    <dgm:pt modelId="{AF288126-EB74-435A-888D-F8345A62640A}" type="pres">
      <dgm:prSet presAssocID="{D8529449-6C01-46F6-BFAE-1D590FB87AD2}" presName="childRect" presStyleLbl="bgAcc1" presStyleIdx="1" presStyleCnt="3">
        <dgm:presLayoutVars>
          <dgm:bulletEnabled val="1"/>
        </dgm:presLayoutVars>
      </dgm:prSet>
      <dgm:spPr/>
    </dgm:pt>
    <dgm:pt modelId="{8FD18988-A9A4-47A4-B9B1-65CBAA150934}" type="pres">
      <dgm:prSet presAssocID="{D8529449-6C01-46F6-BFAE-1D590FB87AD2}" presName="parentText" presStyleLbl="node1" presStyleIdx="0" presStyleCnt="0">
        <dgm:presLayoutVars>
          <dgm:chMax val="0"/>
          <dgm:bulletEnabled val="1"/>
        </dgm:presLayoutVars>
      </dgm:prSet>
      <dgm:spPr/>
    </dgm:pt>
    <dgm:pt modelId="{23E09F11-3591-4E76-A10E-937FA70409A5}" type="pres">
      <dgm:prSet presAssocID="{D8529449-6C01-46F6-BFAE-1D590FB87AD2}" presName="parentRect" presStyleLbl="alignNode1" presStyleIdx="1" presStyleCnt="3" custLinFactNeighborX="1" custLinFactNeighborY="1864"/>
      <dgm:spPr/>
    </dgm:pt>
    <dgm:pt modelId="{96C341F4-A441-4DAD-B245-C8FC9FC6E7E0}" type="pres">
      <dgm:prSet presAssocID="{D8529449-6C01-46F6-BFAE-1D590FB87AD2}" presName="adorn" presStyleLbl="fgAccFollowNode1" presStyleIdx="1" presStyleCnt="3" custScaleX="78300" custScaleY="74384" custLinFactNeighborX="-17949" custLinFactNeighborY="-12821"/>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Apretón de manos con relleno sólido"/>
        </a:ext>
      </dgm:extLst>
    </dgm:pt>
    <dgm:pt modelId="{5F0CDBC4-438D-4464-B96C-3E83D02ED189}" type="pres">
      <dgm:prSet presAssocID="{4ADB5E20-7A83-46C5-8C7A-F894F0E5890F}" presName="sibTrans" presStyleLbl="sibTrans2D1" presStyleIdx="0" presStyleCnt="0"/>
      <dgm:spPr/>
    </dgm:pt>
    <dgm:pt modelId="{89BC38E4-4BAA-4D91-87D0-EB6DA9F93233}" type="pres">
      <dgm:prSet presAssocID="{7D9AB741-B97D-4BE5-B38C-D83E9D580BE6}" presName="compNode" presStyleCnt="0"/>
      <dgm:spPr/>
    </dgm:pt>
    <dgm:pt modelId="{9B9BD183-2ED4-48B5-9BE0-D92DBF4B1139}" type="pres">
      <dgm:prSet presAssocID="{7D9AB741-B97D-4BE5-B38C-D83E9D580BE6}" presName="childRect" presStyleLbl="bgAcc1" presStyleIdx="2" presStyleCnt="3" custLinFactNeighborX="628" custLinFactNeighborY="2103">
        <dgm:presLayoutVars>
          <dgm:bulletEnabled val="1"/>
        </dgm:presLayoutVars>
      </dgm:prSet>
      <dgm:spPr/>
    </dgm:pt>
    <dgm:pt modelId="{1B2698F2-B91F-4083-B3C7-CF73B7A3FA7B}" type="pres">
      <dgm:prSet presAssocID="{7D9AB741-B97D-4BE5-B38C-D83E9D580BE6}" presName="parentText" presStyleLbl="node1" presStyleIdx="0" presStyleCnt="0">
        <dgm:presLayoutVars>
          <dgm:chMax val="0"/>
          <dgm:bulletEnabled val="1"/>
        </dgm:presLayoutVars>
      </dgm:prSet>
      <dgm:spPr/>
    </dgm:pt>
    <dgm:pt modelId="{CB796E90-309E-46AC-8F9A-C59995C5DDD0}" type="pres">
      <dgm:prSet presAssocID="{7D9AB741-B97D-4BE5-B38C-D83E9D580BE6}" presName="parentRect" presStyleLbl="alignNode1" presStyleIdx="2" presStyleCnt="3" custLinFactNeighborX="598" custLinFactNeighborY="1864"/>
      <dgm:spPr/>
    </dgm:pt>
    <dgm:pt modelId="{8837620B-00EB-4293-9C12-8088372AF3C9}" type="pres">
      <dgm:prSet presAssocID="{7D9AB741-B97D-4BE5-B38C-D83E9D580BE6}" presName="adorn" presStyleLbl="fgAccFollowNode1" presStyleIdx="2" presStyleCnt="3" custScaleX="90175" custScaleY="84838" custLinFactNeighborX="-21367" custLinFactNeighborY="-1880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Conectado desconectado con relleno sólido"/>
        </a:ext>
      </dgm:extLst>
    </dgm:pt>
  </dgm:ptLst>
  <dgm:cxnLst>
    <dgm:cxn modelId="{3E4A8F03-FB94-48E2-A41B-54714E2AA62C}" type="presOf" srcId="{40D88175-9362-419B-98A7-A3C02FA94626}" destId="{83FE6D06-B738-444A-BBCC-A1F7E14C20BD}" srcOrd="0" destOrd="0" presId="urn:microsoft.com/office/officeart/2005/8/layout/bList2"/>
    <dgm:cxn modelId="{A64F5921-6CDA-4F1D-B589-8CF4C9612E6D}" srcId="{40D88175-9362-419B-98A7-A3C02FA94626}" destId="{6A7904A3-54AE-41DD-8976-8275027E9D57}" srcOrd="2" destOrd="0" parTransId="{3FFD483C-3D59-4793-9D5C-B708A2665474}" sibTransId="{CD724F39-7B6E-4DFE-A52E-C12074CA512B}"/>
    <dgm:cxn modelId="{19872628-9882-437B-9848-0670692020AD}" type="presOf" srcId="{8C478E11-5AD7-430E-8C78-357D0D51130A}" destId="{9B9BD183-2ED4-48B5-9BE0-D92DBF4B1139}" srcOrd="0" destOrd="0" presId="urn:microsoft.com/office/officeart/2005/8/layout/bList2"/>
    <dgm:cxn modelId="{031B6B2F-ADB6-4B71-BEF5-A3769EB957FF}" srcId="{7D9AB741-B97D-4BE5-B38C-D83E9D580BE6}" destId="{8C478E11-5AD7-430E-8C78-357D0D51130A}" srcOrd="0" destOrd="0" parTransId="{B3689B4D-AAE5-47A7-A074-BFD3ED02766E}" sibTransId="{27E7EF8F-E355-4C5C-BA28-EC19B618B62D}"/>
    <dgm:cxn modelId="{589CD42F-DD06-4590-A2BD-8558C1FA4837}" srcId="{999A8146-3945-4407-8BFF-610B7454B8CA}" destId="{40D88175-9362-419B-98A7-A3C02FA94626}" srcOrd="0" destOrd="0" parTransId="{9D41CDE3-88C1-4290-9975-96B6DB78A305}" sibTransId="{80830FF5-BB21-450D-B212-4B8865274B1B}"/>
    <dgm:cxn modelId="{679FBB3E-839B-44C5-BC4F-CA3BF6C4B6FA}" srcId="{40D88175-9362-419B-98A7-A3C02FA94626}" destId="{A651744E-A044-4EE5-8327-338B3AFDBC51}" srcOrd="1" destOrd="0" parTransId="{B425040C-A16F-4222-8565-199F8387F896}" sibTransId="{72B97670-69B6-4465-B08C-AAD03C5AAC13}"/>
    <dgm:cxn modelId="{E2BAA062-C257-44E4-86EB-439CD39D8D17}" type="presOf" srcId="{6A7904A3-54AE-41DD-8976-8275027E9D57}" destId="{F2D9EE93-DCF7-40F9-A505-99C7837F9D65}" srcOrd="0" destOrd="2" presId="urn:microsoft.com/office/officeart/2005/8/layout/bList2"/>
    <dgm:cxn modelId="{71D94869-BE4B-407B-9281-2A9E3FC15003}" type="presOf" srcId="{999A8146-3945-4407-8BFF-610B7454B8CA}" destId="{1FE4E8D5-66A1-46A7-BEC4-4B46DFB35485}" srcOrd="0" destOrd="0" presId="urn:microsoft.com/office/officeart/2005/8/layout/bList2"/>
    <dgm:cxn modelId="{F2F47B4A-798F-48E9-A40B-476F3447C59A}" type="presOf" srcId="{D8529449-6C01-46F6-BFAE-1D590FB87AD2}" destId="{8FD18988-A9A4-47A4-B9B1-65CBAA150934}" srcOrd="0" destOrd="0" presId="urn:microsoft.com/office/officeart/2005/8/layout/bList2"/>
    <dgm:cxn modelId="{5A2BDD50-4268-4E2A-AF35-1CFEAE5341DD}" srcId="{999A8146-3945-4407-8BFF-610B7454B8CA}" destId="{D8529449-6C01-46F6-BFAE-1D590FB87AD2}" srcOrd="1" destOrd="0" parTransId="{E47E9A68-3F8E-411F-B705-32C62836274D}" sibTransId="{4ADB5E20-7A83-46C5-8C7A-F894F0E5890F}"/>
    <dgm:cxn modelId="{E6DF8B72-A354-4563-8BED-BFC5225BE605}" type="presOf" srcId="{40D88175-9362-419B-98A7-A3C02FA94626}" destId="{303511F0-5A99-4EBC-8FF7-73AC87A90849}" srcOrd="1" destOrd="0" presId="urn:microsoft.com/office/officeart/2005/8/layout/bList2"/>
    <dgm:cxn modelId="{F3E2907D-82E5-44B2-9894-8E4E5D955D15}" srcId="{40D88175-9362-419B-98A7-A3C02FA94626}" destId="{A536BF0E-4494-4F4F-84AC-EEC19E896F7B}" srcOrd="0" destOrd="0" parTransId="{91DD3D43-372B-42EF-9283-1263600B45E2}" sibTransId="{C87CFCB7-0D97-4A3B-937B-9DB5006F2670}"/>
    <dgm:cxn modelId="{10FA9EB4-69AE-4A29-86BB-C8C3FC478CE7}" type="presOf" srcId="{A651744E-A044-4EE5-8327-338B3AFDBC51}" destId="{F2D9EE93-DCF7-40F9-A505-99C7837F9D65}" srcOrd="0" destOrd="1" presId="urn:microsoft.com/office/officeart/2005/8/layout/bList2"/>
    <dgm:cxn modelId="{108F38BB-A311-44F8-9242-2F8B0085C050}" srcId="{D8529449-6C01-46F6-BFAE-1D590FB87AD2}" destId="{CDBAEA1D-4F1A-4A93-B3DE-F8244790A97E}" srcOrd="0" destOrd="0" parTransId="{82169582-E959-406F-B46D-A7240C7E2F73}" sibTransId="{CED556C0-7304-49E5-9283-CB709C29B744}"/>
    <dgm:cxn modelId="{317278C8-DFFA-4D22-8EA0-02EA60970879}" type="presOf" srcId="{4ADB5E20-7A83-46C5-8C7A-F894F0E5890F}" destId="{5F0CDBC4-438D-4464-B96C-3E83D02ED189}" srcOrd="0" destOrd="0" presId="urn:microsoft.com/office/officeart/2005/8/layout/bList2"/>
    <dgm:cxn modelId="{C9F5F1D0-D28A-4EB6-AB98-9183CCF04F56}" type="presOf" srcId="{A536BF0E-4494-4F4F-84AC-EEC19E896F7B}" destId="{F2D9EE93-DCF7-40F9-A505-99C7837F9D65}" srcOrd="0" destOrd="0" presId="urn:microsoft.com/office/officeart/2005/8/layout/bList2"/>
    <dgm:cxn modelId="{8A6837D1-34AE-4ED2-A3EE-02814B9B808E}" type="presOf" srcId="{80830FF5-BB21-450D-B212-4B8865274B1B}" destId="{72CDAC23-77CA-421B-B761-3A5D3F69D25F}" srcOrd="0" destOrd="0" presId="urn:microsoft.com/office/officeart/2005/8/layout/bList2"/>
    <dgm:cxn modelId="{3672AEF0-9A95-4421-A573-2E3D827AB94E}" type="presOf" srcId="{CDBAEA1D-4F1A-4A93-B3DE-F8244790A97E}" destId="{AF288126-EB74-435A-888D-F8345A62640A}" srcOrd="0" destOrd="0" presId="urn:microsoft.com/office/officeart/2005/8/layout/bList2"/>
    <dgm:cxn modelId="{333D7DF2-154B-497C-808C-F1D490CF9760}" type="presOf" srcId="{7D9AB741-B97D-4BE5-B38C-D83E9D580BE6}" destId="{CB796E90-309E-46AC-8F9A-C59995C5DDD0}" srcOrd="1" destOrd="0" presId="urn:microsoft.com/office/officeart/2005/8/layout/bList2"/>
    <dgm:cxn modelId="{A4FF70F3-28A2-435B-AA76-85ADFE0D34A7}" type="presOf" srcId="{7D9AB741-B97D-4BE5-B38C-D83E9D580BE6}" destId="{1B2698F2-B91F-4083-B3C7-CF73B7A3FA7B}" srcOrd="0" destOrd="0" presId="urn:microsoft.com/office/officeart/2005/8/layout/bList2"/>
    <dgm:cxn modelId="{3D9435FC-BF2D-4F77-A243-69DA06481709}" type="presOf" srcId="{D8529449-6C01-46F6-BFAE-1D590FB87AD2}" destId="{23E09F11-3591-4E76-A10E-937FA70409A5}" srcOrd="1" destOrd="0" presId="urn:microsoft.com/office/officeart/2005/8/layout/bList2"/>
    <dgm:cxn modelId="{21D140FD-B325-40D9-9023-8C15EEFA8342}" srcId="{999A8146-3945-4407-8BFF-610B7454B8CA}" destId="{7D9AB741-B97D-4BE5-B38C-D83E9D580BE6}" srcOrd="2" destOrd="0" parTransId="{7CBE93B5-8624-4090-BC3B-98E0EB59ACAF}" sibTransId="{D5F676B0-6B23-40F4-8CD2-D85CEC6D8B54}"/>
    <dgm:cxn modelId="{48AA9ADE-2C05-4788-913F-6F5A58BA1252}" type="presParOf" srcId="{1FE4E8D5-66A1-46A7-BEC4-4B46DFB35485}" destId="{A0BC7EC4-1935-46C4-99FE-8548E6DC1734}" srcOrd="0" destOrd="0" presId="urn:microsoft.com/office/officeart/2005/8/layout/bList2"/>
    <dgm:cxn modelId="{36C3A632-567D-41AF-BC69-C1D4707A7468}" type="presParOf" srcId="{A0BC7EC4-1935-46C4-99FE-8548E6DC1734}" destId="{F2D9EE93-DCF7-40F9-A505-99C7837F9D65}" srcOrd="0" destOrd="0" presId="urn:microsoft.com/office/officeart/2005/8/layout/bList2"/>
    <dgm:cxn modelId="{08D80DB5-87EF-4F8C-BBF4-A5E412C54843}" type="presParOf" srcId="{A0BC7EC4-1935-46C4-99FE-8548E6DC1734}" destId="{83FE6D06-B738-444A-BBCC-A1F7E14C20BD}" srcOrd="1" destOrd="0" presId="urn:microsoft.com/office/officeart/2005/8/layout/bList2"/>
    <dgm:cxn modelId="{BD15C4BD-9360-4CC1-B41B-09D1269EC0D6}" type="presParOf" srcId="{A0BC7EC4-1935-46C4-99FE-8548E6DC1734}" destId="{303511F0-5A99-4EBC-8FF7-73AC87A90849}" srcOrd="2" destOrd="0" presId="urn:microsoft.com/office/officeart/2005/8/layout/bList2"/>
    <dgm:cxn modelId="{0F9EBB7F-4EA8-4AD1-94AC-D00CFF27F248}" type="presParOf" srcId="{A0BC7EC4-1935-46C4-99FE-8548E6DC1734}" destId="{3423EBF6-D283-4A43-A4B4-3E77B42A16BF}" srcOrd="3" destOrd="0" presId="urn:microsoft.com/office/officeart/2005/8/layout/bList2"/>
    <dgm:cxn modelId="{3B59280F-5359-4032-B2F9-461EBF910F0B}" type="presParOf" srcId="{1FE4E8D5-66A1-46A7-BEC4-4B46DFB35485}" destId="{72CDAC23-77CA-421B-B761-3A5D3F69D25F}" srcOrd="1" destOrd="0" presId="urn:microsoft.com/office/officeart/2005/8/layout/bList2"/>
    <dgm:cxn modelId="{7B0EAEF8-B6FF-4AD1-88BB-8DBDA88924BB}" type="presParOf" srcId="{1FE4E8D5-66A1-46A7-BEC4-4B46DFB35485}" destId="{39B8E889-7657-412A-AAEC-E878D237F5A3}" srcOrd="2" destOrd="0" presId="urn:microsoft.com/office/officeart/2005/8/layout/bList2"/>
    <dgm:cxn modelId="{E71895B8-3ED0-4794-902C-06282C17323A}" type="presParOf" srcId="{39B8E889-7657-412A-AAEC-E878D237F5A3}" destId="{AF288126-EB74-435A-888D-F8345A62640A}" srcOrd="0" destOrd="0" presId="urn:microsoft.com/office/officeart/2005/8/layout/bList2"/>
    <dgm:cxn modelId="{D9C273DF-BF11-4913-ABE7-5862A40DE1DE}" type="presParOf" srcId="{39B8E889-7657-412A-AAEC-E878D237F5A3}" destId="{8FD18988-A9A4-47A4-B9B1-65CBAA150934}" srcOrd="1" destOrd="0" presId="urn:microsoft.com/office/officeart/2005/8/layout/bList2"/>
    <dgm:cxn modelId="{EF44F0A2-6B1A-4623-BD00-1987FB7912BC}" type="presParOf" srcId="{39B8E889-7657-412A-AAEC-E878D237F5A3}" destId="{23E09F11-3591-4E76-A10E-937FA70409A5}" srcOrd="2" destOrd="0" presId="urn:microsoft.com/office/officeart/2005/8/layout/bList2"/>
    <dgm:cxn modelId="{4D7AD7E9-5499-40D8-ACE2-8F40D516BF96}" type="presParOf" srcId="{39B8E889-7657-412A-AAEC-E878D237F5A3}" destId="{96C341F4-A441-4DAD-B245-C8FC9FC6E7E0}" srcOrd="3" destOrd="0" presId="urn:microsoft.com/office/officeart/2005/8/layout/bList2"/>
    <dgm:cxn modelId="{0F5D156C-D732-4885-AF69-7BB0E8C11AC8}" type="presParOf" srcId="{1FE4E8D5-66A1-46A7-BEC4-4B46DFB35485}" destId="{5F0CDBC4-438D-4464-B96C-3E83D02ED189}" srcOrd="3" destOrd="0" presId="urn:microsoft.com/office/officeart/2005/8/layout/bList2"/>
    <dgm:cxn modelId="{461F8F2D-EA3C-4791-80FE-8D85B43E3208}" type="presParOf" srcId="{1FE4E8D5-66A1-46A7-BEC4-4B46DFB35485}" destId="{89BC38E4-4BAA-4D91-87D0-EB6DA9F93233}" srcOrd="4" destOrd="0" presId="urn:microsoft.com/office/officeart/2005/8/layout/bList2"/>
    <dgm:cxn modelId="{C8ED73E7-7694-4319-9393-06710F8FCD4D}" type="presParOf" srcId="{89BC38E4-4BAA-4D91-87D0-EB6DA9F93233}" destId="{9B9BD183-2ED4-48B5-9BE0-D92DBF4B1139}" srcOrd="0" destOrd="0" presId="urn:microsoft.com/office/officeart/2005/8/layout/bList2"/>
    <dgm:cxn modelId="{CFECF0B6-66F8-4F2A-A622-A48E5B42ABBC}" type="presParOf" srcId="{89BC38E4-4BAA-4D91-87D0-EB6DA9F93233}" destId="{1B2698F2-B91F-4083-B3C7-CF73B7A3FA7B}" srcOrd="1" destOrd="0" presId="urn:microsoft.com/office/officeart/2005/8/layout/bList2"/>
    <dgm:cxn modelId="{4FAF7944-D568-42F7-8C66-F4EAB04FD85C}" type="presParOf" srcId="{89BC38E4-4BAA-4D91-87D0-EB6DA9F93233}" destId="{CB796E90-309E-46AC-8F9A-C59995C5DDD0}" srcOrd="2" destOrd="0" presId="urn:microsoft.com/office/officeart/2005/8/layout/bList2"/>
    <dgm:cxn modelId="{6745FFFD-521F-4794-A259-16E7F3FBC585}" type="presParOf" srcId="{89BC38E4-4BAA-4D91-87D0-EB6DA9F93233}" destId="{8837620B-00EB-4293-9C12-8088372AF3C9}" srcOrd="3" destOrd="0" presId="urn:microsoft.com/office/officeart/2005/8/layout/b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C26798-9690-4E02-9D4C-1BE2C104BA79}">
      <dsp:nvSpPr>
        <dsp:cNvPr id="0" name=""/>
        <dsp:cNvSpPr/>
      </dsp:nvSpPr>
      <dsp:spPr>
        <a:xfrm>
          <a:off x="0" y="0"/>
          <a:ext cx="7533259" cy="62361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MX" sz="2600" b="1" kern="1200" noProof="0"/>
            <a:t>Orden del Día</a:t>
          </a:r>
          <a:endParaRPr lang="es-MX" sz="2600" kern="1200" noProof="0"/>
        </a:p>
      </dsp:txBody>
      <dsp:txXfrm>
        <a:off x="30442" y="30442"/>
        <a:ext cx="7472375" cy="562726"/>
      </dsp:txXfrm>
    </dsp:sp>
    <dsp:sp modelId="{218C3F50-12A8-4B24-88CD-0D059084D764}">
      <dsp:nvSpPr>
        <dsp:cNvPr id="0" name=""/>
        <dsp:cNvSpPr/>
      </dsp:nvSpPr>
      <dsp:spPr>
        <a:xfrm>
          <a:off x="0" y="644350"/>
          <a:ext cx="7533259" cy="3444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9181"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s-MX" sz="2000" b="0" kern="1200" noProof="0"/>
            <a:t>Bienvenida </a:t>
          </a:r>
          <a:r>
            <a:rPr lang="es-MX" sz="2000" kern="1200" noProof="0"/>
            <a:t>a la </a:t>
          </a:r>
          <a:r>
            <a:rPr lang="es-MX" sz="2000" kern="1200" noProof="0">
              <a:ea typeface="Calibri"/>
              <a:cs typeface="Calibri"/>
            </a:rPr>
            <a:t>Sesión Ordinaria de COCODI.</a:t>
          </a:r>
          <a:endParaRPr lang="es-MX" sz="2000" kern="1200" noProof="0"/>
        </a:p>
        <a:p>
          <a:pPr marL="228600" lvl="1" indent="-228600" algn="l" defTabSz="889000">
            <a:lnSpc>
              <a:spcPct val="90000"/>
            </a:lnSpc>
            <a:spcBef>
              <a:spcPct val="0"/>
            </a:spcBef>
            <a:spcAft>
              <a:spcPct val="20000"/>
            </a:spcAft>
            <a:buChar char="•"/>
          </a:pPr>
          <a:r>
            <a:rPr lang="es-MX" sz="2000" kern="1200" noProof="0"/>
            <a:t>Verificación de asistencia y Declaración del Quorum Legal</a:t>
          </a:r>
        </a:p>
        <a:p>
          <a:pPr marL="228600" lvl="1" indent="-228600" algn="l" defTabSz="889000">
            <a:lnSpc>
              <a:spcPct val="90000"/>
            </a:lnSpc>
            <a:spcBef>
              <a:spcPct val="0"/>
            </a:spcBef>
            <a:spcAft>
              <a:spcPct val="20000"/>
            </a:spcAft>
            <a:buChar char="•"/>
          </a:pPr>
          <a:r>
            <a:rPr lang="es-MX" sz="2000" kern="1200" noProof="0"/>
            <a:t>Lectura y Aprobación del Orden del Día </a:t>
          </a:r>
        </a:p>
        <a:p>
          <a:pPr marL="228600" lvl="1" indent="-228600" algn="l" defTabSz="889000">
            <a:lnSpc>
              <a:spcPct val="90000"/>
            </a:lnSpc>
            <a:spcBef>
              <a:spcPct val="0"/>
            </a:spcBef>
            <a:spcAft>
              <a:spcPct val="20000"/>
            </a:spcAft>
            <a:buChar char="•"/>
          </a:pPr>
          <a:r>
            <a:rPr lang="es-MX" sz="2000" kern="1200" noProof="0"/>
            <a:t>Ratificación del Acta de la Sesión Anterior</a:t>
          </a:r>
        </a:p>
        <a:p>
          <a:pPr marL="228600" lvl="1" indent="-228600" algn="l" defTabSz="889000">
            <a:lnSpc>
              <a:spcPct val="90000"/>
            </a:lnSpc>
            <a:spcBef>
              <a:spcPct val="0"/>
            </a:spcBef>
            <a:spcAft>
              <a:spcPct val="20000"/>
            </a:spcAft>
            <a:buChar char="•"/>
          </a:pPr>
          <a:r>
            <a:rPr lang="es-MX" sz="2000" kern="1200" noProof="0"/>
            <a:t>Seguimiento de Acuerdos</a:t>
          </a:r>
        </a:p>
        <a:p>
          <a:pPr marL="228600" lvl="1" indent="-228600" algn="l" defTabSz="889000">
            <a:lnSpc>
              <a:spcPct val="90000"/>
            </a:lnSpc>
            <a:spcBef>
              <a:spcPct val="0"/>
            </a:spcBef>
            <a:spcAft>
              <a:spcPct val="20000"/>
            </a:spcAft>
            <a:buChar char="•"/>
          </a:pPr>
          <a:r>
            <a:rPr lang="es-MX" sz="2000" kern="1200" noProof="0"/>
            <a:t>Desahogo de Temas</a:t>
          </a:r>
        </a:p>
        <a:p>
          <a:pPr marL="228600" lvl="1" indent="-228600" algn="l" defTabSz="889000">
            <a:lnSpc>
              <a:spcPct val="90000"/>
            </a:lnSpc>
            <a:spcBef>
              <a:spcPct val="0"/>
            </a:spcBef>
            <a:spcAft>
              <a:spcPct val="20000"/>
            </a:spcAft>
            <a:buChar char="•"/>
          </a:pPr>
          <a:r>
            <a:rPr lang="es-MX" sz="2000" kern="1200" noProof="0"/>
            <a:t>Asuntos Generales</a:t>
          </a:r>
        </a:p>
        <a:p>
          <a:pPr marL="228600" lvl="1" indent="-228600" algn="l" defTabSz="889000">
            <a:lnSpc>
              <a:spcPct val="90000"/>
            </a:lnSpc>
            <a:spcBef>
              <a:spcPct val="0"/>
            </a:spcBef>
            <a:spcAft>
              <a:spcPct val="20000"/>
            </a:spcAft>
            <a:buChar char="•"/>
          </a:pPr>
          <a:r>
            <a:rPr lang="es-ES" sz="2000" kern="1200">
              <a:solidFill>
                <a:schemeClr val="tx1">
                  <a:lumMod val="75000"/>
                  <a:lumOff val="25000"/>
                </a:schemeClr>
              </a:solidFill>
            </a:rPr>
            <a:t>Aprobación de Calendario Próximas Sesiones</a:t>
          </a:r>
          <a:endParaRPr lang="es-MX" sz="2000" kern="1200" noProof="0"/>
        </a:p>
        <a:p>
          <a:pPr marL="228600" lvl="1" indent="-228600" algn="l" defTabSz="889000">
            <a:lnSpc>
              <a:spcPct val="90000"/>
            </a:lnSpc>
            <a:spcBef>
              <a:spcPct val="0"/>
            </a:spcBef>
            <a:spcAft>
              <a:spcPct val="20000"/>
            </a:spcAft>
            <a:buChar char="•"/>
          </a:pPr>
          <a:r>
            <a:rPr lang="es-MX" sz="2000" kern="1200" noProof="0"/>
            <a:t>Revisión y Ratificación de los Acuerdos Adoptados en la Reunión</a:t>
          </a:r>
        </a:p>
        <a:p>
          <a:pPr marL="228600" lvl="1" indent="-228600" algn="l" defTabSz="889000">
            <a:lnSpc>
              <a:spcPct val="90000"/>
            </a:lnSpc>
            <a:spcBef>
              <a:spcPct val="0"/>
            </a:spcBef>
            <a:spcAft>
              <a:spcPct val="20000"/>
            </a:spcAft>
            <a:buChar char="•"/>
          </a:pPr>
          <a:r>
            <a:rPr lang="es-MX" sz="2000" kern="1200" noProof="0"/>
            <a:t>Clausura</a:t>
          </a:r>
        </a:p>
      </dsp:txBody>
      <dsp:txXfrm>
        <a:off x="0" y="644350"/>
        <a:ext cx="7533259" cy="34444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ECE14F-E3E7-43EE-BDA8-4A8D9DDD51B8}">
      <dsp:nvSpPr>
        <dsp:cNvPr id="0" name=""/>
        <dsp:cNvSpPr/>
      </dsp:nvSpPr>
      <dsp:spPr>
        <a:xfrm>
          <a:off x="0" y="531"/>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91F36E7-36AC-465E-AFBF-2E9462CC7115}">
      <dsp:nvSpPr>
        <dsp:cNvPr id="0" name=""/>
        <dsp:cNvSpPr/>
      </dsp:nvSpPr>
      <dsp:spPr>
        <a:xfrm>
          <a:off x="0" y="531"/>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MX" sz="2000" kern="1200"/>
            <a:t>Capacitación Para el Uso de Plataforma ONE DRIVE</a:t>
          </a:r>
          <a:endParaRPr lang="en-US" sz="2000" kern="1200"/>
        </a:p>
      </dsp:txBody>
      <dsp:txXfrm>
        <a:off x="0" y="531"/>
        <a:ext cx="10515600" cy="483363"/>
      </dsp:txXfrm>
    </dsp:sp>
    <dsp:sp modelId="{28189626-B337-4EC2-9883-350267D2D8BA}">
      <dsp:nvSpPr>
        <dsp:cNvPr id="0" name=""/>
        <dsp:cNvSpPr/>
      </dsp:nvSpPr>
      <dsp:spPr>
        <a:xfrm>
          <a:off x="0" y="483895"/>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4723CC9-D8A4-4965-A430-347688900FEB}">
      <dsp:nvSpPr>
        <dsp:cNvPr id="0" name=""/>
        <dsp:cNvSpPr/>
      </dsp:nvSpPr>
      <dsp:spPr>
        <a:xfrm>
          <a:off x="0" y="483895"/>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MX" sz="2000" b="1" kern="1200" dirty="0"/>
            <a:t>📘 Temario Curso OneDrive</a:t>
          </a:r>
          <a:endParaRPr lang="en-US" sz="2000" kern="1200" dirty="0"/>
        </a:p>
      </dsp:txBody>
      <dsp:txXfrm>
        <a:off x="0" y="483895"/>
        <a:ext cx="10515600" cy="483363"/>
      </dsp:txXfrm>
    </dsp:sp>
    <dsp:sp modelId="{6BF64857-EB5E-496C-BE07-70316439A082}">
      <dsp:nvSpPr>
        <dsp:cNvPr id="0" name=""/>
        <dsp:cNvSpPr/>
      </dsp:nvSpPr>
      <dsp:spPr>
        <a:xfrm>
          <a:off x="0" y="967259"/>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D4C45C-CDB1-45D4-B469-DC854C6DE775}">
      <dsp:nvSpPr>
        <dsp:cNvPr id="0" name=""/>
        <dsp:cNvSpPr/>
      </dsp:nvSpPr>
      <dsp:spPr>
        <a:xfrm>
          <a:off x="0" y="967259"/>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MX" sz="2000" b="1" kern="1200" dirty="0"/>
            <a:t>1. Introducción a OneDrive</a:t>
          </a:r>
          <a:endParaRPr lang="en-US" sz="2000" kern="1200" dirty="0"/>
        </a:p>
      </dsp:txBody>
      <dsp:txXfrm>
        <a:off x="0" y="967259"/>
        <a:ext cx="10515600" cy="483363"/>
      </dsp:txXfrm>
    </dsp:sp>
    <dsp:sp modelId="{FFBB3F12-A5DF-4572-ADC2-629DE55A30FF}">
      <dsp:nvSpPr>
        <dsp:cNvPr id="0" name=""/>
        <dsp:cNvSpPr/>
      </dsp:nvSpPr>
      <dsp:spPr>
        <a:xfrm>
          <a:off x="0" y="1450623"/>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CC443F-FD87-4667-B2B7-D0F364FCC9B9}">
      <dsp:nvSpPr>
        <dsp:cNvPr id="0" name=""/>
        <dsp:cNvSpPr/>
      </dsp:nvSpPr>
      <dsp:spPr>
        <a:xfrm>
          <a:off x="0" y="1450623"/>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MX" sz="2000" b="1" kern="1200"/>
            <a:t>2. Configuración y primeros pasos</a:t>
          </a:r>
          <a:endParaRPr lang="en-US" sz="2000" kern="1200"/>
        </a:p>
      </dsp:txBody>
      <dsp:txXfrm>
        <a:off x="0" y="1450623"/>
        <a:ext cx="10515600" cy="483363"/>
      </dsp:txXfrm>
    </dsp:sp>
    <dsp:sp modelId="{1BF22465-F7D9-46C8-BB77-CBCD221DB051}">
      <dsp:nvSpPr>
        <dsp:cNvPr id="0" name=""/>
        <dsp:cNvSpPr/>
      </dsp:nvSpPr>
      <dsp:spPr>
        <a:xfrm>
          <a:off x="0" y="1933987"/>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DDC4D55-AE08-4D7B-9C05-53DC1467532F}">
      <dsp:nvSpPr>
        <dsp:cNvPr id="0" name=""/>
        <dsp:cNvSpPr/>
      </dsp:nvSpPr>
      <dsp:spPr>
        <a:xfrm>
          <a:off x="0" y="1933987"/>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MX" sz="2000" b="1" kern="1200"/>
            <a:t>3. Carga y gestión de archivos</a:t>
          </a:r>
          <a:endParaRPr lang="en-US" sz="2000" kern="1200"/>
        </a:p>
      </dsp:txBody>
      <dsp:txXfrm>
        <a:off x="0" y="1933987"/>
        <a:ext cx="10515600" cy="483363"/>
      </dsp:txXfrm>
    </dsp:sp>
    <dsp:sp modelId="{8EE4DE39-8C10-4EBC-B19F-D6EAE12885E9}">
      <dsp:nvSpPr>
        <dsp:cNvPr id="0" name=""/>
        <dsp:cNvSpPr/>
      </dsp:nvSpPr>
      <dsp:spPr>
        <a:xfrm>
          <a:off x="0" y="2417350"/>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F5036A2-43CD-4075-89DA-AEB5CAB04C3C}">
      <dsp:nvSpPr>
        <dsp:cNvPr id="0" name=""/>
        <dsp:cNvSpPr/>
      </dsp:nvSpPr>
      <dsp:spPr>
        <a:xfrm>
          <a:off x="0" y="2417350"/>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MX" sz="2000" b="1" kern="1200"/>
            <a:t>4. Sincronización y uso local</a:t>
          </a:r>
          <a:endParaRPr lang="en-US" sz="2000" kern="1200"/>
        </a:p>
      </dsp:txBody>
      <dsp:txXfrm>
        <a:off x="0" y="2417350"/>
        <a:ext cx="10515600" cy="483363"/>
      </dsp:txXfrm>
    </dsp:sp>
    <dsp:sp modelId="{AD383BF7-940E-42B2-AF7C-C3DDE1C1E162}">
      <dsp:nvSpPr>
        <dsp:cNvPr id="0" name=""/>
        <dsp:cNvSpPr/>
      </dsp:nvSpPr>
      <dsp:spPr>
        <a:xfrm>
          <a:off x="0" y="2900714"/>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B4F73A-0CE2-4CA6-A656-F6C1778F7BBD}">
      <dsp:nvSpPr>
        <dsp:cNvPr id="0" name=""/>
        <dsp:cNvSpPr/>
      </dsp:nvSpPr>
      <dsp:spPr>
        <a:xfrm>
          <a:off x="0" y="2900714"/>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MX" sz="2000" b="1" kern="1200"/>
            <a:t>5. Compartir y colaborar</a:t>
          </a:r>
          <a:endParaRPr lang="en-US" sz="2000" kern="1200"/>
        </a:p>
      </dsp:txBody>
      <dsp:txXfrm>
        <a:off x="0" y="2900714"/>
        <a:ext cx="10515600" cy="483363"/>
      </dsp:txXfrm>
    </dsp:sp>
    <dsp:sp modelId="{08D00E01-BA80-4C52-8F8C-CE9111CA90C1}">
      <dsp:nvSpPr>
        <dsp:cNvPr id="0" name=""/>
        <dsp:cNvSpPr/>
      </dsp:nvSpPr>
      <dsp:spPr>
        <a:xfrm>
          <a:off x="0" y="3384078"/>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DC632A6-9202-4E98-84D9-087C3EA1B234}">
      <dsp:nvSpPr>
        <dsp:cNvPr id="0" name=""/>
        <dsp:cNvSpPr/>
      </dsp:nvSpPr>
      <dsp:spPr>
        <a:xfrm>
          <a:off x="0" y="3384078"/>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MX" sz="2000" b="1" kern="1200"/>
            <a:t>6. Seguridad y privacidad</a:t>
          </a:r>
          <a:endParaRPr lang="en-US" sz="2000" kern="1200"/>
        </a:p>
      </dsp:txBody>
      <dsp:txXfrm>
        <a:off x="0" y="3384078"/>
        <a:ext cx="10515600" cy="483363"/>
      </dsp:txXfrm>
    </dsp:sp>
    <dsp:sp modelId="{55B29374-E76E-4B12-8324-9D13A4FC7511}">
      <dsp:nvSpPr>
        <dsp:cNvPr id="0" name=""/>
        <dsp:cNvSpPr/>
      </dsp:nvSpPr>
      <dsp:spPr>
        <a:xfrm>
          <a:off x="0" y="3867442"/>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18BC78-D6A9-450B-BBD7-158211A313F5}">
      <dsp:nvSpPr>
        <dsp:cNvPr id="0" name=""/>
        <dsp:cNvSpPr/>
      </dsp:nvSpPr>
      <dsp:spPr>
        <a:xfrm>
          <a:off x="0" y="3867442"/>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MX" sz="2000" b="1" kern="1200"/>
            <a:t>7. OneDrive en dispositivos móviles</a:t>
          </a:r>
          <a:endParaRPr lang="en-US" sz="2000" kern="1200"/>
        </a:p>
      </dsp:txBody>
      <dsp:txXfrm>
        <a:off x="0" y="3867442"/>
        <a:ext cx="10515600" cy="4833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9EE93-DCF7-40F9-A505-99C7837F9D65}">
      <dsp:nvSpPr>
        <dsp:cNvPr id="0" name=""/>
        <dsp:cNvSpPr/>
      </dsp:nvSpPr>
      <dsp:spPr>
        <a:xfrm>
          <a:off x="38596" y="724474"/>
          <a:ext cx="3240638" cy="2136288"/>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rtl="0">
            <a:lnSpc>
              <a:spcPct val="90000"/>
            </a:lnSpc>
            <a:spcBef>
              <a:spcPct val="0"/>
            </a:spcBef>
            <a:spcAft>
              <a:spcPct val="15000"/>
            </a:spcAft>
            <a:buChar char="•"/>
          </a:pPr>
          <a:r>
            <a:rPr lang="es-MX" sz="1800" kern="1200">
              <a:latin typeface="+mn-lt"/>
            </a:rPr>
            <a:t>Proyectos previos concluidos.</a:t>
          </a:r>
          <a:endParaRPr lang="es-MX" sz="1800" kern="1200" noProof="0">
            <a:latin typeface="+mn-lt"/>
          </a:endParaRPr>
        </a:p>
        <a:p>
          <a:pPr marL="171450" lvl="1" indent="-171450" algn="l" defTabSz="800100" rtl="0">
            <a:lnSpc>
              <a:spcPct val="90000"/>
            </a:lnSpc>
            <a:spcBef>
              <a:spcPct val="0"/>
            </a:spcBef>
            <a:spcAft>
              <a:spcPct val="15000"/>
            </a:spcAft>
            <a:buChar char="•"/>
          </a:pPr>
          <a:r>
            <a:rPr lang="es-MX" sz="1800" kern="1200">
              <a:latin typeface="Calibri Light" panose="020F0302020204030204"/>
            </a:rPr>
            <a:t>Plataforma de capacitación</a:t>
          </a:r>
          <a:r>
            <a:rPr lang="es-MX" sz="1800" kern="1200"/>
            <a:t>: 50%.</a:t>
          </a:r>
          <a:endParaRPr lang="es-MX" sz="1800" kern="1200" noProof="0">
            <a:latin typeface="Calibri Light" panose="020F0302020204030204"/>
          </a:endParaRPr>
        </a:p>
        <a:p>
          <a:pPr marL="171450" lvl="1" indent="-171450" algn="l" defTabSz="800100" rtl="0">
            <a:lnSpc>
              <a:spcPct val="90000"/>
            </a:lnSpc>
            <a:spcBef>
              <a:spcPct val="0"/>
            </a:spcBef>
            <a:spcAft>
              <a:spcPct val="15000"/>
            </a:spcAft>
            <a:buChar char="•"/>
          </a:pPr>
          <a:r>
            <a:rPr lang="es-MX" sz="1800" kern="1200"/>
            <a:t>Soporte a otras áreas en digitalización.</a:t>
          </a:r>
          <a:endParaRPr lang="es-MX" sz="1800" kern="1200" noProof="0">
            <a:latin typeface="Calibri Light" panose="020F0302020204030204"/>
          </a:endParaRPr>
        </a:p>
      </dsp:txBody>
      <dsp:txXfrm>
        <a:off x="88652" y="774530"/>
        <a:ext cx="3140526" cy="2086232"/>
      </dsp:txXfrm>
    </dsp:sp>
    <dsp:sp modelId="{303511F0-5A99-4EBC-8FF7-73AC87A90849}">
      <dsp:nvSpPr>
        <dsp:cNvPr id="0" name=""/>
        <dsp:cNvSpPr/>
      </dsp:nvSpPr>
      <dsp:spPr>
        <a:xfrm>
          <a:off x="8231" y="2817249"/>
          <a:ext cx="3301367" cy="117042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60960" tIns="0" rIns="20320" bIns="0" numCol="1" spcCol="1270" anchor="ctr" anchorCtr="0">
          <a:noAutofit/>
        </a:bodyPr>
        <a:lstStyle/>
        <a:p>
          <a:pPr marL="0" lvl="0" indent="0" algn="ctr" defTabSz="711200" rtl="0">
            <a:lnSpc>
              <a:spcPct val="90000"/>
            </a:lnSpc>
            <a:spcBef>
              <a:spcPct val="0"/>
            </a:spcBef>
            <a:spcAft>
              <a:spcPct val="35000"/>
            </a:spcAft>
            <a:buNone/>
          </a:pPr>
          <a:r>
            <a:rPr lang="es-MX" sz="1600" kern="1200" noProof="0">
              <a:latin typeface="Calibri Light" panose="020F0302020204030204"/>
            </a:rPr>
            <a:t>Estatus de Proyecto</a:t>
          </a:r>
          <a:endParaRPr lang="es-MX" sz="1600" kern="1200" noProof="0"/>
        </a:p>
      </dsp:txBody>
      <dsp:txXfrm>
        <a:off x="8231" y="2817249"/>
        <a:ext cx="2324906" cy="1170421"/>
      </dsp:txXfrm>
    </dsp:sp>
    <dsp:sp modelId="{3423EBF6-D283-4A43-A4B4-3E77B42A16BF}">
      <dsp:nvSpPr>
        <dsp:cNvPr id="0" name=""/>
        <dsp:cNvSpPr/>
      </dsp:nvSpPr>
      <dsp:spPr>
        <a:xfrm>
          <a:off x="2191670" y="2977821"/>
          <a:ext cx="964530" cy="785887"/>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AF288126-EB74-435A-888D-F8345A62640A}">
      <dsp:nvSpPr>
        <dsp:cNvPr id="0" name=""/>
        <dsp:cNvSpPr/>
      </dsp:nvSpPr>
      <dsp:spPr>
        <a:xfrm>
          <a:off x="3640386" y="691480"/>
          <a:ext cx="3033453" cy="2264408"/>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rtl="0">
            <a:lnSpc>
              <a:spcPct val="90000"/>
            </a:lnSpc>
            <a:spcBef>
              <a:spcPct val="0"/>
            </a:spcBef>
            <a:spcAft>
              <a:spcPct val="15000"/>
            </a:spcAft>
            <a:buChar char="•"/>
          </a:pPr>
          <a:r>
            <a:rPr lang="es-MX" sz="1800" kern="1200"/>
            <a:t>Soporte a otras áreas en digitalización.</a:t>
          </a:r>
          <a:endParaRPr lang="es-MX" sz="1800" kern="1200" noProof="0"/>
        </a:p>
      </dsp:txBody>
      <dsp:txXfrm>
        <a:off x="3693444" y="744538"/>
        <a:ext cx="2927337" cy="2211350"/>
      </dsp:txXfrm>
    </dsp:sp>
    <dsp:sp modelId="{23E09F11-3591-4E76-A10E-937FA70409A5}">
      <dsp:nvSpPr>
        <dsp:cNvPr id="0" name=""/>
        <dsp:cNvSpPr/>
      </dsp:nvSpPr>
      <dsp:spPr>
        <a:xfrm>
          <a:off x="3640416" y="2974039"/>
          <a:ext cx="3033453" cy="973695"/>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60960" tIns="0" rIns="20320" bIns="0" numCol="1" spcCol="1270" anchor="ctr" anchorCtr="0">
          <a:noAutofit/>
        </a:bodyPr>
        <a:lstStyle/>
        <a:p>
          <a:pPr marL="0" lvl="0" indent="0" algn="l" defTabSz="711200" rtl="0">
            <a:lnSpc>
              <a:spcPct val="90000"/>
            </a:lnSpc>
            <a:spcBef>
              <a:spcPct val="0"/>
            </a:spcBef>
            <a:spcAft>
              <a:spcPct val="35000"/>
            </a:spcAft>
            <a:buNone/>
          </a:pPr>
          <a:endParaRPr lang="es-MX" sz="1600" kern="1200" noProof="0">
            <a:latin typeface="Calibri Light" panose="020F0302020204030204"/>
          </a:endParaRPr>
        </a:p>
        <a:p>
          <a:pPr marL="0" lvl="0" indent="0" algn="ctr" defTabSz="711200" rtl="0">
            <a:lnSpc>
              <a:spcPct val="90000"/>
            </a:lnSpc>
            <a:spcBef>
              <a:spcPct val="0"/>
            </a:spcBef>
            <a:spcAft>
              <a:spcPct val="35000"/>
            </a:spcAft>
            <a:buNone/>
          </a:pPr>
          <a:r>
            <a:rPr lang="es-MX" sz="1600" kern="1200" noProof="0">
              <a:latin typeface="Calibri Light" panose="020F0302020204030204"/>
            </a:rPr>
            <a:t>Licitaciones de Servicios</a:t>
          </a:r>
          <a:endParaRPr lang="es-MX" sz="1600" kern="1200" noProof="0"/>
        </a:p>
        <a:p>
          <a:pPr marL="0" lvl="0" indent="0" algn="l" defTabSz="711200" rtl="0">
            <a:lnSpc>
              <a:spcPct val="90000"/>
            </a:lnSpc>
            <a:spcBef>
              <a:spcPct val="0"/>
            </a:spcBef>
            <a:spcAft>
              <a:spcPct val="35000"/>
            </a:spcAft>
            <a:buNone/>
          </a:pPr>
          <a:endParaRPr lang="es-MX" sz="1600" kern="1200" noProof="0">
            <a:latin typeface="Calibri Light" panose="020F0302020204030204"/>
          </a:endParaRPr>
        </a:p>
      </dsp:txBody>
      <dsp:txXfrm>
        <a:off x="3640416" y="2974039"/>
        <a:ext cx="2136234" cy="973695"/>
      </dsp:txXfrm>
    </dsp:sp>
    <dsp:sp modelId="{96C341F4-A441-4DAD-B245-C8FC9FC6E7E0}">
      <dsp:nvSpPr>
        <dsp:cNvPr id="0" name=""/>
        <dsp:cNvSpPr/>
      </dsp:nvSpPr>
      <dsp:spPr>
        <a:xfrm>
          <a:off x="5787062" y="3110414"/>
          <a:ext cx="831317" cy="789741"/>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9B9BD183-2ED4-48B5-9BE0-D92DBF4B1139}">
      <dsp:nvSpPr>
        <dsp:cNvPr id="0" name=""/>
        <dsp:cNvSpPr/>
      </dsp:nvSpPr>
      <dsp:spPr>
        <a:xfrm>
          <a:off x="7091027" y="711353"/>
          <a:ext cx="3033453" cy="2264408"/>
        </a:xfrm>
        <a:prstGeom prst="round2SameRect">
          <a:avLst>
            <a:gd name="adj1" fmla="val 8000"/>
            <a:gd name="adj2" fmla="val 0"/>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rtl="0">
            <a:lnSpc>
              <a:spcPct val="90000"/>
            </a:lnSpc>
            <a:spcBef>
              <a:spcPct val="0"/>
            </a:spcBef>
            <a:spcAft>
              <a:spcPct val="15000"/>
            </a:spcAft>
            <a:buChar char="•"/>
          </a:pPr>
          <a:r>
            <a:rPr lang="es-MX" sz="1800" kern="1200" dirty="0"/>
            <a:t>Servidor virtual en Oficialía Mayor, con alta disponibilidad, firewall, SSL y servicios operando.</a:t>
          </a:r>
          <a:br>
            <a:rPr lang="en-US" kern="1200" dirty="0"/>
          </a:br>
          <a:r>
            <a:rPr lang="es-MX" kern="1200" noProof="0" dirty="0">
              <a:solidFill>
                <a:srgbClr val="444444"/>
              </a:solidFill>
              <a:latin typeface="Calibri"/>
              <a:ea typeface="Calibri"/>
              <a:cs typeface="Calibri"/>
            </a:rPr>
            <a:t>-Servidor físico en sitio, con firewall, SSL y servicios operando.</a:t>
          </a:r>
          <a:endParaRPr lang="es-MX" sz="1800" kern="1200" noProof="0" dirty="0">
            <a:solidFill>
              <a:srgbClr val="000000"/>
            </a:solidFill>
            <a:latin typeface="Calibri Light" panose="020F0302020204030204"/>
            <a:ea typeface="Calibri Light" panose="020F0302020204030204"/>
            <a:cs typeface="Calibri Light" panose="020F0302020204030204"/>
          </a:endParaRPr>
        </a:p>
      </dsp:txBody>
      <dsp:txXfrm>
        <a:off x="7144085" y="764411"/>
        <a:ext cx="2927337" cy="2211350"/>
      </dsp:txXfrm>
    </dsp:sp>
    <dsp:sp modelId="{CB796E90-309E-46AC-8F9A-C59995C5DDD0}">
      <dsp:nvSpPr>
        <dsp:cNvPr id="0" name=""/>
        <dsp:cNvSpPr/>
      </dsp:nvSpPr>
      <dsp:spPr>
        <a:xfrm>
          <a:off x="7090117" y="2946291"/>
          <a:ext cx="3033453" cy="973695"/>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60960" tIns="0" rIns="20320" bIns="0" numCol="1" spcCol="1270" anchor="ctr" anchorCtr="0">
          <a:noAutofit/>
        </a:bodyPr>
        <a:lstStyle/>
        <a:p>
          <a:pPr marL="0" lvl="0" indent="0" algn="ctr" defTabSz="711200" rtl="0">
            <a:lnSpc>
              <a:spcPct val="90000"/>
            </a:lnSpc>
            <a:spcBef>
              <a:spcPct val="0"/>
            </a:spcBef>
            <a:spcAft>
              <a:spcPct val="35000"/>
            </a:spcAft>
            <a:buNone/>
          </a:pPr>
          <a:r>
            <a:rPr lang="es-MX" sz="1600" kern="1200" noProof="0">
              <a:latin typeface="Calibri Light" panose="020F0302020204030204"/>
            </a:rPr>
            <a:t>Infraestructura Tecnológica</a:t>
          </a:r>
          <a:endParaRPr lang="es-MX" sz="1600" kern="1200" noProof="0"/>
        </a:p>
      </dsp:txBody>
      <dsp:txXfrm>
        <a:off x="7090117" y="2946291"/>
        <a:ext cx="2136234" cy="973695"/>
      </dsp:txXfrm>
    </dsp:sp>
    <dsp:sp modelId="{8837620B-00EB-4293-9C12-8088372AF3C9}">
      <dsp:nvSpPr>
        <dsp:cNvPr id="0" name=""/>
        <dsp:cNvSpPr/>
      </dsp:nvSpPr>
      <dsp:spPr>
        <a:xfrm>
          <a:off x="9119325" y="2963648"/>
          <a:ext cx="957395" cy="900732"/>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6350" cap="flat" cmpd="sng" algn="ctr">
          <a:solidFill>
            <a:schemeClr val="accent4">
              <a:tint val="40000"/>
              <a:alpha val="9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ES"/>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640F381-32F2-48B4-AFEB-123F3B219B31}" type="datetimeFigureOut">
              <a:rPr lang="es-ES" smtClean="0"/>
              <a:t>07/08/2025</a:t>
            </a:fld>
            <a:endParaRPr lang="es-ES"/>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s-ES"/>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3034D54-64E2-49A5-846A-1891CF3DEE40}" type="slidenum">
              <a:rPr lang="es-ES" smtClean="0"/>
              <a:t>‹Nº›</a:t>
            </a:fld>
            <a:endParaRPr lang="es-ES"/>
          </a:p>
        </p:txBody>
      </p:sp>
    </p:spTree>
    <p:extLst>
      <p:ext uri="{BB962C8B-B14F-4D97-AF65-F5344CB8AC3E}">
        <p14:creationId xmlns:p14="http://schemas.microsoft.com/office/powerpoint/2010/main" val="1779207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2</a:t>
            </a:fld>
            <a:endParaRPr lang="es-ES"/>
          </a:p>
        </p:txBody>
      </p:sp>
    </p:spTree>
    <p:extLst>
      <p:ext uri="{BB962C8B-B14F-4D97-AF65-F5344CB8AC3E}">
        <p14:creationId xmlns:p14="http://schemas.microsoft.com/office/powerpoint/2010/main" val="42879349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a:t>Se propone </a:t>
            </a:r>
            <a:r>
              <a:rPr lang="en-US" b="1" err="1"/>
              <a:t>incorporar</a:t>
            </a:r>
            <a:r>
              <a:rPr lang="en-US" b="1"/>
              <a:t> 1 </a:t>
            </a:r>
            <a:r>
              <a:rPr lang="en-US" b="1" err="1"/>
              <a:t>diseñador</a:t>
            </a:r>
            <a:r>
              <a:rPr lang="en-US" b="1"/>
              <a:t> </a:t>
            </a:r>
            <a:r>
              <a:rPr lang="en-US" b="1" err="1"/>
              <a:t>gráfico</a:t>
            </a:r>
            <a:r>
              <a:rPr lang="en-US"/>
              <a:t> para la </a:t>
            </a:r>
            <a:r>
              <a:rPr lang="en-US" err="1"/>
              <a:t>creación</a:t>
            </a:r>
            <a:r>
              <a:rPr lang="en-US"/>
              <a:t> de </a:t>
            </a:r>
            <a:r>
              <a:rPr lang="en-US" err="1"/>
              <a:t>contenido</a:t>
            </a:r>
            <a:r>
              <a:rPr lang="en-US"/>
              <a:t> visual para las </a:t>
            </a:r>
            <a:r>
              <a:rPr lang="en-US" err="1"/>
              <a:t>diferentes</a:t>
            </a:r>
            <a:r>
              <a:rPr lang="en-US"/>
              <a:t> </a:t>
            </a:r>
            <a:r>
              <a:rPr lang="en-US" err="1"/>
              <a:t>áreas</a:t>
            </a:r>
            <a:r>
              <a:rPr lang="en-US"/>
              <a:t>. Esto </a:t>
            </a:r>
            <a:r>
              <a:rPr lang="en-US" err="1"/>
              <a:t>acelerará</a:t>
            </a:r>
            <a:r>
              <a:rPr lang="en-US"/>
              <a:t> la </a:t>
            </a:r>
            <a:r>
              <a:rPr lang="en-US" err="1"/>
              <a:t>generación</a:t>
            </a:r>
            <a:r>
              <a:rPr lang="en-US"/>
              <a:t> de </a:t>
            </a:r>
            <a:r>
              <a:rPr lang="en-US" err="1"/>
              <a:t>contenido</a:t>
            </a:r>
            <a:r>
              <a:rPr lang="en-US"/>
              <a:t> visual </a:t>
            </a:r>
            <a:r>
              <a:rPr lang="en-US" err="1"/>
              <a:t>requerido</a:t>
            </a:r>
            <a:r>
              <a:rPr lang="en-US"/>
              <a:t> y </a:t>
            </a:r>
            <a:r>
              <a:rPr lang="en-US" err="1"/>
              <a:t>ayudará</a:t>
            </a:r>
            <a:r>
              <a:rPr lang="en-US"/>
              <a:t> a </a:t>
            </a:r>
            <a:r>
              <a:rPr lang="en-US" err="1"/>
              <a:t>reducir</a:t>
            </a:r>
            <a:r>
              <a:rPr lang="en-US"/>
              <a:t> las </a:t>
            </a:r>
            <a:r>
              <a:rPr lang="en-US" err="1"/>
              <a:t>demoras</a:t>
            </a:r>
            <a:r>
              <a:rPr lang="en-US"/>
              <a:t> </a:t>
            </a:r>
            <a:r>
              <a:rPr lang="en-US" err="1"/>
              <a:t>ocasionadas</a:t>
            </a:r>
            <a:r>
              <a:rPr lang="en-US"/>
              <a:t> </a:t>
            </a:r>
            <a:r>
              <a:rPr lang="en-US" err="1"/>
              <a:t>por</a:t>
            </a:r>
            <a:r>
              <a:rPr lang="en-US"/>
              <a:t> </a:t>
            </a:r>
            <a:r>
              <a:rPr lang="en-US" err="1"/>
              <a:t>cambios</a:t>
            </a:r>
            <a:r>
              <a:rPr lang="en-US"/>
              <a:t> </a:t>
            </a:r>
            <a:r>
              <a:rPr lang="en-US" err="1"/>
              <a:t>imprevistos</a:t>
            </a:r>
            <a:r>
              <a:rPr lang="en-US"/>
              <a:t>, </a:t>
            </a:r>
            <a:r>
              <a:rPr lang="en-US" err="1"/>
              <a:t>permitiendo</a:t>
            </a:r>
            <a:r>
              <a:rPr lang="en-US"/>
              <a:t> que </a:t>
            </a:r>
            <a:r>
              <a:rPr lang="en-US" err="1"/>
              <a:t>el</a:t>
            </a:r>
            <a:r>
              <a:rPr lang="en-US"/>
              <a:t> </a:t>
            </a:r>
            <a:r>
              <a:rPr lang="en-US" err="1"/>
              <a:t>equipo</a:t>
            </a:r>
            <a:r>
              <a:rPr lang="en-US"/>
              <a:t> </a:t>
            </a:r>
            <a:r>
              <a:rPr lang="en-US" err="1"/>
              <a:t>interno</a:t>
            </a:r>
            <a:r>
              <a:rPr lang="en-US"/>
              <a:t> </a:t>
            </a:r>
            <a:r>
              <a:rPr lang="en-US" err="1"/>
              <a:t>pueda</a:t>
            </a:r>
            <a:r>
              <a:rPr lang="en-US"/>
              <a:t> </a:t>
            </a:r>
            <a:r>
              <a:rPr lang="en-US" err="1"/>
              <a:t>enfocarse</a:t>
            </a:r>
            <a:r>
              <a:rPr lang="en-US"/>
              <a:t> </a:t>
            </a:r>
            <a:r>
              <a:rPr lang="en-US" err="1"/>
              <a:t>en</a:t>
            </a:r>
            <a:r>
              <a:rPr lang="en-US"/>
              <a:t> </a:t>
            </a:r>
            <a:r>
              <a:rPr lang="en-US" err="1"/>
              <a:t>proyectos</a:t>
            </a:r>
            <a:r>
              <a:rPr lang="en-US"/>
              <a:t> </a:t>
            </a:r>
            <a:r>
              <a:rPr lang="en-US" err="1"/>
              <a:t>prioritarios</a:t>
            </a:r>
            <a:r>
              <a:rPr lang="en-US"/>
              <a:t> </a:t>
            </a:r>
            <a:r>
              <a:rPr lang="en-US" err="1"/>
              <a:t>como</a:t>
            </a:r>
            <a:r>
              <a:rPr lang="en-US"/>
              <a:t> la </a:t>
            </a:r>
            <a:r>
              <a:rPr lang="en-US" err="1"/>
              <a:t>creación</a:t>
            </a:r>
            <a:r>
              <a:rPr lang="en-US"/>
              <a:t> de </a:t>
            </a:r>
            <a:r>
              <a:rPr lang="en-US" err="1"/>
              <a:t>sistemas</a:t>
            </a:r>
            <a:r>
              <a:rPr lang="en-US"/>
              <a:t> </a:t>
            </a:r>
            <a:r>
              <a:rPr lang="en-US" err="1"/>
              <a:t>prioritarios</a:t>
            </a:r>
            <a:r>
              <a:rPr lang="en-US"/>
              <a:t>.</a:t>
            </a:r>
          </a:p>
          <a:p>
            <a:endParaRPr lang="en-US">
              <a:cs typeface="Calibri"/>
            </a:endParaRPr>
          </a:p>
        </p:txBody>
      </p:sp>
      <p:sp>
        <p:nvSpPr>
          <p:cNvPr id="4" name="Marcador de número de diapositiva 3"/>
          <p:cNvSpPr>
            <a:spLocks noGrp="1"/>
          </p:cNvSpPr>
          <p:nvPr>
            <p:ph type="sldNum" sz="quarter" idx="5"/>
          </p:nvPr>
        </p:nvSpPr>
        <p:spPr/>
        <p:txBody>
          <a:bodyPr/>
          <a:lstStyle/>
          <a:p>
            <a:fld id="{73034D54-64E2-49A5-846A-1891CF3DEE40}" type="slidenum">
              <a:rPr lang="es-ES" smtClean="0"/>
              <a:t>17</a:t>
            </a:fld>
            <a:endParaRPr lang="es-ES"/>
          </a:p>
        </p:txBody>
      </p:sp>
    </p:spTree>
    <p:extLst>
      <p:ext uri="{BB962C8B-B14F-4D97-AF65-F5344CB8AC3E}">
        <p14:creationId xmlns:p14="http://schemas.microsoft.com/office/powerpoint/2010/main" val="1649356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47713" y="1181100"/>
            <a:ext cx="5670550" cy="3189288"/>
          </a:xfrm>
        </p:spPr>
      </p:sp>
      <p:sp>
        <p:nvSpPr>
          <p:cNvPr id="3" name="2 Marcador de notas"/>
          <p:cNvSpPr>
            <a:spLocks noGrp="1"/>
          </p:cNvSpPr>
          <p:nvPr>
            <p:ph type="body" idx="1"/>
          </p:nvPr>
        </p:nvSpPr>
        <p:spPr/>
        <p:txBody>
          <a:bodyPr>
            <a:normAutofit/>
          </a:bodyPr>
          <a:lstStyle/>
          <a:p>
            <a:r>
              <a:rPr lang="es-MX" sz="800"/>
              <a:t>Cuando escuchamos por primera vez hablar del tema de CI, se nos viene a la mente muchas ideas, y entre ellas están los paradigmas. </a:t>
            </a:r>
          </a:p>
          <a:p>
            <a:endParaRPr lang="es-MX" sz="800"/>
          </a:p>
          <a:p>
            <a:r>
              <a:rPr lang="es-MX" sz="200"/>
              <a:t>Los paradigmas sobre el CI son aquellas ideas erróneas que nos hacemos por desconocimiento del tema y que debemos romper para poder permear la importancia real del tema y mitigar la resistencia al cambio.</a:t>
            </a:r>
            <a:endParaRPr lang="es-MX" sz="200">
              <a:cs typeface="Calibri"/>
            </a:endParaRPr>
          </a:p>
          <a:p>
            <a:endParaRPr lang="es-MX" sz="800"/>
          </a:p>
          <a:p>
            <a:pPr marL="236826" indent="-236826">
              <a:buAutoNum type="arabicPeriod"/>
            </a:pPr>
            <a:r>
              <a:rPr lang="es-MX" sz="800"/>
              <a:t>Tema nuevo y especializado. El CI es un tema en el que participamos desde que nos establecemos metas u objetivos en nuestra vida diaria, hasta cuando formamos parte de una institución. </a:t>
            </a:r>
            <a:endParaRPr lang="es-MX" sz="800">
              <a:cs typeface="Calibri"/>
            </a:endParaRPr>
          </a:p>
          <a:p>
            <a:pPr marL="236826" indent="-236826">
              <a:buAutoNum type="arabicPeriod"/>
            </a:pPr>
            <a:r>
              <a:rPr lang="es-MX" sz="80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endParaRPr lang="es-MX" sz="800">
              <a:cs typeface="Calibri"/>
            </a:endParaRPr>
          </a:p>
          <a:p>
            <a:pPr marL="236826" indent="-236826">
              <a:buAutoNum type="arabicPeriod"/>
            </a:pPr>
            <a:r>
              <a:rPr lang="es-MX" sz="800"/>
              <a:t>El CI aplica en cualquier entidad gubernamental siempre y cuando tenga correctamente definido sus objetivos desde su origen en el marco normativo.</a:t>
            </a:r>
            <a:endParaRPr lang="es-MX" sz="800">
              <a:cs typeface="Calibri"/>
            </a:endParaRPr>
          </a:p>
          <a:p>
            <a:pPr marL="236826" indent="-236826">
              <a:buAutoNum type="arabicPeriod"/>
            </a:pPr>
            <a:r>
              <a:rPr lang="es-MX" sz="800"/>
              <a:t>El CI es una serie de elementos intrínsecos en la operación de una institución gubernamental encaminados a cumplir el mandato normativo que la crea y de los objetivos institucionales así como de los programas públicos.</a:t>
            </a:r>
            <a:endParaRPr lang="es-MX" sz="800">
              <a:cs typeface="Calibri"/>
            </a:endParaRPr>
          </a:p>
          <a:p>
            <a:endParaRPr lang="es-MX" baseline="0">
              <a:cs typeface="Calibri" panose="020F0502020204030204"/>
            </a:endParaRPr>
          </a:p>
          <a:p>
            <a:r>
              <a:rPr lang="es-MX">
                <a:cs typeface="Calibri" panose="020F0502020204030204"/>
              </a:rPr>
              <a:t>Por la dirección general de innovación y sectores tecnológicos:</a:t>
            </a:r>
          </a:p>
          <a:p>
            <a:r>
              <a:rPr lang="es-MX">
                <a:cs typeface="Calibri" panose="020F0502020204030204"/>
              </a:rPr>
              <a:t>Automatización de servicios.</a:t>
            </a:r>
            <a:endParaRPr lang="es-MX" baseline="0">
              <a:cs typeface="Calibri" panose="020F0502020204030204"/>
            </a:endParaRPr>
          </a:p>
          <a:p>
            <a:r>
              <a:rPr lang="es-MX">
                <a:cs typeface="Calibri"/>
              </a:rPr>
              <a:t>Capacitación en ciberseguridad.</a:t>
            </a:r>
          </a:p>
          <a:p>
            <a:r>
              <a:rPr lang="es-MX">
                <a:cs typeface="Calibri"/>
              </a:rPr>
              <a:t>Creación de micrositios específicos para Bacanora.</a:t>
            </a:r>
          </a:p>
          <a:p>
            <a:r>
              <a:rPr lang="es-MX">
                <a:cs typeface="Calibri"/>
              </a:rPr>
              <a:t>Ciberseguridad falta de antivirus para equipos de desarrollo y respaldo de la información.</a:t>
            </a:r>
          </a:p>
          <a:p>
            <a:pPr marL="237369" indent="-237369">
              <a:buAutoNum type="arabicPeriod"/>
            </a:pPr>
            <a:endParaRPr lang="es-ES">
              <a:cs typeface="Calibri" panose="020F0502020204030204"/>
            </a:endParaRPr>
          </a:p>
        </p:txBody>
      </p:sp>
      <p:sp>
        <p:nvSpPr>
          <p:cNvPr id="4" name="3 Marcador de número de diapositiva"/>
          <p:cNvSpPr>
            <a:spLocks noGrp="1"/>
          </p:cNvSpPr>
          <p:nvPr>
            <p:ph type="sldNum" sz="quarter" idx="10"/>
          </p:nvPr>
        </p:nvSpPr>
        <p:spPr/>
        <p:txBody>
          <a:bodyPr/>
          <a:lstStyle/>
          <a:p>
            <a:pPr defTabSz="931774">
              <a:defRPr/>
            </a:pPr>
            <a:fld id="{98D1F619-8AF0-478A-896A-B096220C8E0D}" type="slidenum">
              <a:rPr lang="es-MX">
                <a:solidFill>
                  <a:prstClr val="black"/>
                </a:solidFill>
                <a:latin typeface="Calibri"/>
              </a:rPr>
              <a:pPr defTabSz="931774">
                <a:defRPr/>
              </a:pPr>
              <a:t>18</a:t>
            </a:fld>
            <a:endParaRPr lang="es-MX">
              <a:solidFill>
                <a:prstClr val="black"/>
              </a:solidFill>
              <a:latin typeface="Calibri"/>
            </a:endParaRPr>
          </a:p>
        </p:txBody>
      </p:sp>
    </p:spTree>
    <p:extLst>
      <p:ext uri="{BB962C8B-B14F-4D97-AF65-F5344CB8AC3E}">
        <p14:creationId xmlns:p14="http://schemas.microsoft.com/office/powerpoint/2010/main" val="1932016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20</a:t>
            </a:fld>
            <a:endParaRPr lang="es-ES"/>
          </a:p>
        </p:txBody>
      </p:sp>
    </p:spTree>
    <p:extLst>
      <p:ext uri="{BB962C8B-B14F-4D97-AF65-F5344CB8AC3E}">
        <p14:creationId xmlns:p14="http://schemas.microsoft.com/office/powerpoint/2010/main" val="12517835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25</a:t>
            </a:fld>
            <a:endParaRPr lang="es-ES"/>
          </a:p>
        </p:txBody>
      </p:sp>
    </p:spTree>
    <p:extLst>
      <p:ext uri="{BB962C8B-B14F-4D97-AF65-F5344CB8AC3E}">
        <p14:creationId xmlns:p14="http://schemas.microsoft.com/office/powerpoint/2010/main" val="1055354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31</a:t>
            </a:fld>
            <a:endParaRPr lang="es-ES"/>
          </a:p>
        </p:txBody>
      </p:sp>
    </p:spTree>
    <p:extLst>
      <p:ext uri="{BB962C8B-B14F-4D97-AF65-F5344CB8AC3E}">
        <p14:creationId xmlns:p14="http://schemas.microsoft.com/office/powerpoint/2010/main" val="31720884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35</a:t>
            </a:fld>
            <a:endParaRPr lang="es-ES"/>
          </a:p>
        </p:txBody>
      </p:sp>
    </p:spTree>
    <p:extLst>
      <p:ext uri="{BB962C8B-B14F-4D97-AF65-F5344CB8AC3E}">
        <p14:creationId xmlns:p14="http://schemas.microsoft.com/office/powerpoint/2010/main" val="40034472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36</a:t>
            </a:fld>
            <a:endParaRPr lang="es-ES"/>
          </a:p>
        </p:txBody>
      </p:sp>
    </p:spTree>
    <p:extLst>
      <p:ext uri="{BB962C8B-B14F-4D97-AF65-F5344CB8AC3E}">
        <p14:creationId xmlns:p14="http://schemas.microsoft.com/office/powerpoint/2010/main" val="17552225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284ECAD9-32EE-4091-BDA5-6BD15ACC5E58}" type="slidenum">
              <a:rPr lang="es-ES" smtClean="0"/>
              <a:t>37</a:t>
            </a:fld>
            <a:endParaRPr lang="es-ES"/>
          </a:p>
        </p:txBody>
      </p:sp>
    </p:spTree>
    <p:extLst>
      <p:ext uri="{BB962C8B-B14F-4D97-AF65-F5344CB8AC3E}">
        <p14:creationId xmlns:p14="http://schemas.microsoft.com/office/powerpoint/2010/main" val="22997092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5"/>
          </p:nvPr>
        </p:nvSpPr>
        <p:spPr/>
        <p:txBody>
          <a:bodyPr/>
          <a:lstStyle/>
          <a:p>
            <a:pPr defTabSz="931774">
              <a:defRPr/>
            </a:pPr>
            <a:fld id="{15810C45-BDF6-4144-A6BB-1BA0D3B5783B}" type="slidenum">
              <a:rPr lang="es-MX">
                <a:solidFill>
                  <a:prstClr val="black"/>
                </a:solidFill>
                <a:latin typeface="Calibri" panose="020F0502020204030204"/>
              </a:rPr>
              <a:pPr defTabSz="931774">
                <a:defRPr/>
              </a:pPr>
              <a:t>38</a:t>
            </a:fld>
            <a:endParaRPr lang="es-MX">
              <a:solidFill>
                <a:prstClr val="black"/>
              </a:solidFill>
              <a:latin typeface="Calibri" panose="020F0502020204030204"/>
            </a:endParaRPr>
          </a:p>
        </p:txBody>
      </p:sp>
    </p:spTree>
    <p:extLst>
      <p:ext uri="{BB962C8B-B14F-4D97-AF65-F5344CB8AC3E}">
        <p14:creationId xmlns:p14="http://schemas.microsoft.com/office/powerpoint/2010/main" val="5201278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10"/>
          </p:nvPr>
        </p:nvSpPr>
        <p:spPr/>
        <p:txBody>
          <a:bodyPr rtlCol="0"/>
          <a:lstStyle/>
          <a:p>
            <a:pPr rtl="0"/>
            <a:fld id="{284ECAD9-32EE-4091-BDA5-6BD15ACC5E58}" type="slidenum">
              <a:rPr lang="es-ES" smtClean="0"/>
              <a:t>39</a:t>
            </a:fld>
            <a:endParaRPr lang="es-ES"/>
          </a:p>
        </p:txBody>
      </p:sp>
    </p:spTree>
    <p:extLst>
      <p:ext uri="{BB962C8B-B14F-4D97-AF65-F5344CB8AC3E}">
        <p14:creationId xmlns:p14="http://schemas.microsoft.com/office/powerpoint/2010/main" val="2916860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3</a:t>
            </a:fld>
            <a:endParaRPr lang="es-ES"/>
          </a:p>
        </p:txBody>
      </p:sp>
    </p:spTree>
    <p:extLst>
      <p:ext uri="{BB962C8B-B14F-4D97-AF65-F5344CB8AC3E}">
        <p14:creationId xmlns:p14="http://schemas.microsoft.com/office/powerpoint/2010/main" val="3697573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10"/>
          </p:nvPr>
        </p:nvSpPr>
        <p:spPr/>
        <p:txBody>
          <a:bodyPr rtlCol="0"/>
          <a:lstStyle/>
          <a:p>
            <a:pPr rtl="0"/>
            <a:fld id="{284ECAD9-32EE-4091-BDA5-6BD15ACC5E58}" type="slidenum">
              <a:rPr lang="es-ES" smtClean="0"/>
              <a:t>4</a:t>
            </a:fld>
            <a:endParaRPr lang="es-ES"/>
          </a:p>
        </p:txBody>
      </p:sp>
    </p:spTree>
    <p:extLst>
      <p:ext uri="{BB962C8B-B14F-4D97-AF65-F5344CB8AC3E}">
        <p14:creationId xmlns:p14="http://schemas.microsoft.com/office/powerpoint/2010/main" val="4149075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2DE790-FD45-BD62-4143-2AF85293800F}"/>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3D2A6B65-848F-39E9-CED9-8F96FB32F653}"/>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762D227D-929F-F09A-780E-9B76D1C058A6}"/>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1D7080DB-22B0-D5D4-24B9-2D5FE4EAF52B}"/>
              </a:ext>
            </a:extLst>
          </p:cNvPr>
          <p:cNvSpPr>
            <a:spLocks noGrp="1"/>
          </p:cNvSpPr>
          <p:nvPr>
            <p:ph type="sldNum" sz="quarter" idx="10"/>
          </p:nvPr>
        </p:nvSpPr>
        <p:spPr/>
        <p:txBody>
          <a:bodyPr rtlCol="0"/>
          <a:lstStyle/>
          <a:p>
            <a:pPr rtl="0"/>
            <a:fld id="{284ECAD9-32EE-4091-BDA5-6BD15ACC5E58}" type="slidenum">
              <a:rPr lang="es-ES" smtClean="0"/>
              <a:t>5</a:t>
            </a:fld>
            <a:endParaRPr lang="es-ES"/>
          </a:p>
        </p:txBody>
      </p:sp>
    </p:spTree>
    <p:extLst>
      <p:ext uri="{BB962C8B-B14F-4D97-AF65-F5344CB8AC3E}">
        <p14:creationId xmlns:p14="http://schemas.microsoft.com/office/powerpoint/2010/main" val="2845857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Durante el segundo trimestre del año, el Comité de Ética e Integridad llevó a cabo diversas acciones enfocadas en la promoción de valores, el respeto a los derechos humanos y el fortalecimiento de una cultura organizacional ética:</a:t>
            </a:r>
          </a:p>
          <a:p>
            <a:r>
              <a:rPr lang="es-MX" b="1" dirty="0"/>
              <a:t>Sensibilización</a:t>
            </a:r>
            <a:r>
              <a:rPr lang="es-MX" dirty="0"/>
              <a:t>: Se difundieron materiales conmemorativos sobre el Día Mundial del Autismo y la campaña mensual del 25 contra la violencia hacia mujeres y niñas.</a:t>
            </a:r>
          </a:p>
          <a:p>
            <a:r>
              <a:rPr lang="es-MX" b="1" dirty="0"/>
              <a:t>Capacitación</a:t>
            </a:r>
            <a:r>
              <a:rPr lang="es-MX" dirty="0"/>
              <a:t>: Se realizaron los talleres "Democratización Familiar" e "Inteligencia Emocional", con enfoque en corresponsabilidad, comunicación y bienestar personal en el entorno laboral.</a:t>
            </a:r>
          </a:p>
          <a:p>
            <a:r>
              <a:rPr lang="es-MX" b="1" dirty="0"/>
              <a:t>Responsabilidad ambiental</a:t>
            </a:r>
            <a:r>
              <a:rPr lang="es-MX" dirty="0"/>
              <a:t>: Se impulsaron campañas internas sobre el ahorro de energía y el cuidado de áreas verdes, acompañadas de actividades de mantenimiento de plantas.</a:t>
            </a:r>
          </a:p>
          <a:p>
            <a:endParaRPr lang="es-MX" dirty="0"/>
          </a:p>
        </p:txBody>
      </p:sp>
      <p:sp>
        <p:nvSpPr>
          <p:cNvPr id="4" name="Marcador de número de diapositiva 3"/>
          <p:cNvSpPr>
            <a:spLocks noGrp="1"/>
          </p:cNvSpPr>
          <p:nvPr>
            <p:ph type="sldNum" sz="quarter" idx="5"/>
          </p:nvPr>
        </p:nvSpPr>
        <p:spPr/>
        <p:txBody>
          <a:bodyPr/>
          <a:lstStyle/>
          <a:p>
            <a:fld id="{73034D54-64E2-49A5-846A-1891CF3DEE40}" type="slidenum">
              <a:rPr lang="es-ES" smtClean="0"/>
              <a:t>9</a:t>
            </a:fld>
            <a:endParaRPr lang="es-ES"/>
          </a:p>
        </p:txBody>
      </p:sp>
    </p:spTree>
    <p:extLst>
      <p:ext uri="{BB962C8B-B14F-4D97-AF65-F5344CB8AC3E}">
        <p14:creationId xmlns:p14="http://schemas.microsoft.com/office/powerpoint/2010/main" val="1167384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0791DF-4FBB-A8AE-4EF2-303EA5EB0EF6}"/>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C7AD5038-ADEB-4E39-DE86-7B6770555225}"/>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4293D94F-6394-6335-6543-DBC67AFD3F0B}"/>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0D6291BD-AB2F-2E70-6BD9-CD50C7D533EC}"/>
              </a:ext>
            </a:extLst>
          </p:cNvPr>
          <p:cNvSpPr>
            <a:spLocks noGrp="1"/>
          </p:cNvSpPr>
          <p:nvPr>
            <p:ph type="sldNum" sz="quarter" idx="10"/>
          </p:nvPr>
        </p:nvSpPr>
        <p:spPr/>
        <p:txBody>
          <a:bodyPr rtlCol="0"/>
          <a:lstStyle/>
          <a:p>
            <a:pPr rtl="0"/>
            <a:fld id="{284ECAD9-32EE-4091-BDA5-6BD15ACC5E58}" type="slidenum">
              <a:rPr lang="es-ES" smtClean="0"/>
              <a:t>13</a:t>
            </a:fld>
            <a:endParaRPr lang="es-ES"/>
          </a:p>
        </p:txBody>
      </p:sp>
    </p:spTree>
    <p:extLst>
      <p:ext uri="{BB962C8B-B14F-4D97-AF65-F5344CB8AC3E}">
        <p14:creationId xmlns:p14="http://schemas.microsoft.com/office/powerpoint/2010/main" val="31829056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239152-694A-73AC-B736-CBD78BDCD7C6}"/>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AF4CEB8B-F9F9-1E87-A1B5-E9C003D1F800}"/>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BBA52C2E-E818-3E6B-143B-0C0BB5780397}"/>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634775C3-ADFB-92E0-5307-CA74A79E74E4}"/>
              </a:ext>
            </a:extLst>
          </p:cNvPr>
          <p:cNvSpPr>
            <a:spLocks noGrp="1"/>
          </p:cNvSpPr>
          <p:nvPr>
            <p:ph type="sldNum" sz="quarter" idx="10"/>
          </p:nvPr>
        </p:nvSpPr>
        <p:spPr/>
        <p:txBody>
          <a:bodyPr rtlCol="0"/>
          <a:lstStyle/>
          <a:p>
            <a:pPr rtl="0"/>
            <a:fld id="{284ECAD9-32EE-4091-BDA5-6BD15ACC5E58}" type="slidenum">
              <a:rPr lang="es-ES" smtClean="0"/>
              <a:t>14</a:t>
            </a:fld>
            <a:endParaRPr lang="es-ES"/>
          </a:p>
        </p:txBody>
      </p:sp>
    </p:spTree>
    <p:extLst>
      <p:ext uri="{BB962C8B-B14F-4D97-AF65-F5344CB8AC3E}">
        <p14:creationId xmlns:p14="http://schemas.microsoft.com/office/powerpoint/2010/main" val="14667146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622EA0-4C0D-2EFB-6072-3E5C58D2A44F}"/>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40088DA4-CE6D-BDCD-B9BE-FD9D99305C39}"/>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EDB7EE4E-C86D-EAA7-71EB-235D11C30E30}"/>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15085F59-B40A-AAAC-9255-15491CA3F5A7}"/>
              </a:ext>
            </a:extLst>
          </p:cNvPr>
          <p:cNvSpPr>
            <a:spLocks noGrp="1"/>
          </p:cNvSpPr>
          <p:nvPr>
            <p:ph type="sldNum" sz="quarter" idx="10"/>
          </p:nvPr>
        </p:nvSpPr>
        <p:spPr/>
        <p:txBody>
          <a:bodyPr rtlCol="0"/>
          <a:lstStyle/>
          <a:p>
            <a:pPr rtl="0"/>
            <a:fld id="{284ECAD9-32EE-4091-BDA5-6BD15ACC5E58}" type="slidenum">
              <a:rPr lang="es-ES" smtClean="0"/>
              <a:t>15</a:t>
            </a:fld>
            <a:endParaRPr lang="es-ES"/>
          </a:p>
        </p:txBody>
      </p:sp>
    </p:spTree>
    <p:extLst>
      <p:ext uri="{BB962C8B-B14F-4D97-AF65-F5344CB8AC3E}">
        <p14:creationId xmlns:p14="http://schemas.microsoft.com/office/powerpoint/2010/main" val="38480721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175607-7731-67BA-5C1D-5513B895A854}"/>
            </a:ext>
          </a:extLst>
        </p:cNvPr>
        <p:cNvGrpSpPr/>
        <p:nvPr/>
      </p:nvGrpSpPr>
      <p:grpSpPr>
        <a:xfrm>
          <a:off x="0" y="0"/>
          <a:ext cx="0" cy="0"/>
          <a:chOff x="0" y="0"/>
          <a:chExt cx="0" cy="0"/>
        </a:xfrm>
      </p:grpSpPr>
      <p:sp>
        <p:nvSpPr>
          <p:cNvPr id="2" name="Marcador de posición de imagen de diapositiva 1">
            <a:extLst>
              <a:ext uri="{FF2B5EF4-FFF2-40B4-BE49-F238E27FC236}">
                <a16:creationId xmlns:a16="http://schemas.microsoft.com/office/drawing/2014/main" id="{1D1BF1FF-28EC-446A-9A1F-4AE4D6B24384}"/>
              </a:ext>
            </a:extLst>
          </p:cNvPr>
          <p:cNvSpPr>
            <a:spLocks noGrp="1" noRot="1" noChangeAspect="1"/>
          </p:cNvSpPr>
          <p:nvPr>
            <p:ph type="sldImg"/>
          </p:nvPr>
        </p:nvSpPr>
        <p:spPr/>
      </p:sp>
      <p:sp>
        <p:nvSpPr>
          <p:cNvPr id="3" name="Marcador de posición de notas 2">
            <a:extLst>
              <a:ext uri="{FF2B5EF4-FFF2-40B4-BE49-F238E27FC236}">
                <a16:creationId xmlns:a16="http://schemas.microsoft.com/office/drawing/2014/main" id="{F8AC0B1F-6B5A-1D26-644A-16B751F7C767}"/>
              </a:ext>
            </a:extLst>
          </p:cNvPr>
          <p:cNvSpPr>
            <a:spLocks noGrp="1"/>
          </p:cNvSpPr>
          <p:nvPr>
            <p:ph type="body" idx="1"/>
          </p:nvPr>
        </p:nvSpPr>
        <p:spPr/>
        <p:txBody>
          <a:bodyPr rtlCol="0"/>
          <a:lstStyle/>
          <a:p>
            <a:pPr rtl="0"/>
            <a:endParaRPr lang="es-ES"/>
          </a:p>
        </p:txBody>
      </p:sp>
      <p:sp>
        <p:nvSpPr>
          <p:cNvPr id="4" name="Marcador de posición de número de diapositiva 3">
            <a:extLst>
              <a:ext uri="{FF2B5EF4-FFF2-40B4-BE49-F238E27FC236}">
                <a16:creationId xmlns:a16="http://schemas.microsoft.com/office/drawing/2014/main" id="{65028192-5ADE-DA6B-B606-4A7498398B36}"/>
              </a:ext>
            </a:extLst>
          </p:cNvPr>
          <p:cNvSpPr>
            <a:spLocks noGrp="1"/>
          </p:cNvSpPr>
          <p:nvPr>
            <p:ph type="sldNum" sz="quarter" idx="10"/>
          </p:nvPr>
        </p:nvSpPr>
        <p:spPr/>
        <p:txBody>
          <a:bodyPr rtlCol="0"/>
          <a:lstStyle/>
          <a:p>
            <a:pPr rtl="0"/>
            <a:fld id="{284ECAD9-32EE-4091-BDA5-6BD15ACC5E58}" type="slidenum">
              <a:rPr lang="es-ES" smtClean="0"/>
              <a:t>16</a:t>
            </a:fld>
            <a:endParaRPr lang="es-ES"/>
          </a:p>
        </p:txBody>
      </p:sp>
    </p:spTree>
    <p:extLst>
      <p:ext uri="{BB962C8B-B14F-4D97-AF65-F5344CB8AC3E}">
        <p14:creationId xmlns:p14="http://schemas.microsoft.com/office/powerpoint/2010/main" val="20540940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ítulo_00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191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2210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pic>
        <p:nvPicPr>
          <p:cNvPr id="7" name="Imagen 6" descr="Imagen que contiene Texto">
            <a:extLst>
              <a:ext uri="{FF2B5EF4-FFF2-40B4-BE49-F238E27FC236}">
                <a16:creationId xmlns:a16="http://schemas.microsoft.com/office/drawing/2014/main" id="{EEAFF73C-3CCA-2486-9603-0D13E9BD45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5286" t="40303" r="14715" b="40112"/>
          <a:stretch/>
        </p:blipFill>
        <p:spPr>
          <a:xfrm>
            <a:off x="4212592" y="5090160"/>
            <a:ext cx="3766819" cy="814650"/>
          </a:xfrm>
          <a:prstGeom prst="rect">
            <a:avLst/>
          </a:prstGeom>
        </p:spPr>
      </p:pic>
      <p:pic>
        <p:nvPicPr>
          <p:cNvPr id="9" name="Imagen 8" descr="Imagen que contiene Texto">
            <a:extLst>
              <a:ext uri="{FF2B5EF4-FFF2-40B4-BE49-F238E27FC236}">
                <a16:creationId xmlns:a16="http://schemas.microsoft.com/office/drawing/2014/main" id="{D046D3DF-70DB-D8F9-8808-E483A0198A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305391"/>
            <a:ext cx="1972825" cy="447174"/>
          </a:xfrm>
          <a:prstGeom prst="rect">
            <a:avLst/>
          </a:prstGeom>
        </p:spPr>
      </p:pic>
      <p:sp>
        <p:nvSpPr>
          <p:cNvPr id="10" name="Rectángulo 9">
            <a:extLst>
              <a:ext uri="{FF2B5EF4-FFF2-40B4-BE49-F238E27FC236}">
                <a16:creationId xmlns:a16="http://schemas.microsoft.com/office/drawing/2014/main" id="{867BB2D8-24DA-E3A7-4C24-F1F0954D19BD}"/>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21361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cSld name="Imagen con leyenda">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posición de imagen 2"/>
          <p:cNvSpPr>
            <a:spLocks noGrp="1" noChangeAspect="1"/>
          </p:cNvSpPr>
          <p:nvPr>
            <p:ph type="pic" idx="1"/>
          </p:nvPr>
        </p:nvSpPr>
        <p:spPr>
          <a:xfrm>
            <a:off x="15" y="0"/>
            <a:ext cx="12191985" cy="4578350"/>
          </a:xfrm>
          <a:solidFill>
            <a:schemeClr val="bg1"/>
          </a:solidFill>
        </p:spPr>
        <p:txBody>
          <a:bodyPr lIns="457200" tIns="457200" rtlCol="0" anchor="t">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p>
        </p:txBody>
      </p:sp>
      <p:sp>
        <p:nvSpPr>
          <p:cNvPr id="2" name="Título 1"/>
          <p:cNvSpPr>
            <a:spLocks noGrp="1"/>
          </p:cNvSpPr>
          <p:nvPr>
            <p:ph type="title"/>
          </p:nvPr>
        </p:nvSpPr>
        <p:spPr>
          <a:xfrm>
            <a:off x="1097279" y="4799362"/>
            <a:ext cx="10113645" cy="743682"/>
          </a:xfrm>
        </p:spPr>
        <p:txBody>
          <a:bodyPr tIns="0" bIns="0" rtlCol="0" anchor="b">
            <a:noAutofit/>
          </a:bodyPr>
          <a:lstStyle>
            <a:lvl1pPr algn="ctr">
              <a:defRPr sz="4400" b="1">
                <a:solidFill>
                  <a:srgbClr val="FFFFFF"/>
                </a:solidFill>
              </a:defRPr>
            </a:lvl1pPr>
          </a:lstStyle>
          <a:p>
            <a:pPr rtl="0"/>
            <a:r>
              <a:rPr lang="es-ES" noProof="0"/>
              <a:t>Haga clic para modificar el estilo de título del patrón</a:t>
            </a:r>
          </a:p>
        </p:txBody>
      </p:sp>
      <p:sp>
        <p:nvSpPr>
          <p:cNvPr id="4" name="Marcador de posición de texto 3"/>
          <p:cNvSpPr>
            <a:spLocks noGrp="1"/>
          </p:cNvSpPr>
          <p:nvPr>
            <p:ph type="body" sz="half" idx="2"/>
          </p:nvPr>
        </p:nvSpPr>
        <p:spPr>
          <a:xfrm>
            <a:off x="1097279" y="5715000"/>
            <a:ext cx="10113264" cy="609600"/>
          </a:xfrm>
        </p:spPr>
        <p:txBody>
          <a:bodyPr lIns="91440" tIns="0" rIns="91440" bIns="0" rtlCol="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lvl1pPr>
              <a:defRPr>
                <a:solidFill>
                  <a:schemeClr val="bg1"/>
                </a:solidFill>
              </a:defRPr>
            </a:lvl1pPr>
          </a:lstStyle>
          <a:p>
            <a:pPr rtl="0"/>
            <a:fld id="{5A176532-3C26-418B-B78D-51AF847B2DBF}" type="datetime1">
              <a:rPr lang="es-ES" noProof="0" smtClean="0"/>
              <a:t>07/08/2025</a:t>
            </a:fld>
            <a:endParaRPr lang="es-ES" noProof="0"/>
          </a:p>
        </p:txBody>
      </p:sp>
      <p:sp>
        <p:nvSpPr>
          <p:cNvPr id="6" name="Marcador de pie de página 5"/>
          <p:cNvSpPr>
            <a:spLocks noGrp="1"/>
          </p:cNvSpPr>
          <p:nvPr>
            <p:ph type="ftr" sz="quarter" idx="11"/>
          </p:nvPr>
        </p:nvSpPr>
        <p:spPr>
          <a:xfrm>
            <a:off x="1097279" y="6446838"/>
            <a:ext cx="6818262" cy="365125"/>
          </a:xfrm>
        </p:spPr>
        <p:txBody>
          <a:bodyPr rtlCol="0"/>
          <a:lstStyle>
            <a:lvl1pPr>
              <a:defRPr>
                <a:solidFill>
                  <a:schemeClr val="bg1"/>
                </a:solidFill>
              </a:defRPr>
            </a:lvl1pPr>
          </a:lstStyle>
          <a:p>
            <a:pPr rtl="0"/>
            <a:r>
              <a:rPr lang="es-ES" noProof="0"/>
              <a:t>Pie de página</a:t>
            </a:r>
          </a:p>
        </p:txBody>
      </p:sp>
      <p:sp>
        <p:nvSpPr>
          <p:cNvPr id="7" name="Marcador de número de diapositiva 6"/>
          <p:cNvSpPr>
            <a:spLocks noGrp="1"/>
          </p:cNvSpPr>
          <p:nvPr>
            <p:ph type="sldNum" sz="quarter" idx="12"/>
          </p:nvPr>
        </p:nvSpPr>
        <p:spPr/>
        <p:txBody>
          <a:bodyPr rtlCol="0"/>
          <a:lstStyle>
            <a:lvl1pPr>
              <a:defRPr>
                <a:solidFill>
                  <a:schemeClr val="bg1"/>
                </a:solidFill>
              </a:defRPr>
            </a:lvl1pPr>
          </a:lstStyle>
          <a:p>
            <a:pPr rtl="0"/>
            <a:fld id="{3A98EE3D-8CD1-4C3F-BD1C-C98C9596463C}" type="slidenum">
              <a:rPr lang="es-ES" noProof="0" smtClean="0"/>
              <a:pPr rtl="0"/>
              <a:t>‹Nº›</a:t>
            </a:fld>
            <a:endParaRPr lang="es-ES" noProof="0"/>
          </a:p>
        </p:txBody>
      </p:sp>
      <p:sp>
        <p:nvSpPr>
          <p:cNvPr id="9" name="Rectángulo 8">
            <a:extLst>
              <a:ext uri="{FF2B5EF4-FFF2-40B4-BE49-F238E27FC236}">
                <a16:creationId xmlns:a16="http://schemas.microsoft.com/office/drawing/2014/main" id="{B4A4DE4A-F8EF-47D5-8C37-A9021C2BB6A3}"/>
              </a:ext>
            </a:extLst>
          </p:cNvPr>
          <p:cNvSpPr/>
          <p:nvPr userDrawn="1"/>
        </p:nvSpPr>
        <p:spPr>
          <a:xfrm>
            <a:off x="3536950" y="4535901"/>
            <a:ext cx="5118100" cy="1256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3803809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ítulo_001">
    <p:bg bwMode="black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191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2210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pic>
        <p:nvPicPr>
          <p:cNvPr id="7" name="Imagen 6" descr="Imagen que contiene Texto">
            <a:extLst>
              <a:ext uri="{FF2B5EF4-FFF2-40B4-BE49-F238E27FC236}">
                <a16:creationId xmlns:a16="http://schemas.microsoft.com/office/drawing/2014/main" id="{EEAFF73C-3CCA-2486-9603-0D13E9BD45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5286" t="40303" r="14715" b="40112"/>
          <a:stretch/>
        </p:blipFill>
        <p:spPr>
          <a:xfrm>
            <a:off x="4212592" y="5090160"/>
            <a:ext cx="3766819" cy="814650"/>
          </a:xfrm>
          <a:prstGeom prst="rect">
            <a:avLst/>
          </a:prstGeom>
        </p:spPr>
      </p:pic>
      <p:pic>
        <p:nvPicPr>
          <p:cNvPr id="9" name="Imagen 8" descr="Imagen que contiene Texto">
            <a:extLst>
              <a:ext uri="{FF2B5EF4-FFF2-40B4-BE49-F238E27FC236}">
                <a16:creationId xmlns:a16="http://schemas.microsoft.com/office/drawing/2014/main" id="{D046D3DF-70DB-D8F9-8808-E483A0198A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305391"/>
            <a:ext cx="1972825" cy="447174"/>
          </a:xfrm>
          <a:prstGeom prst="rect">
            <a:avLst/>
          </a:prstGeom>
        </p:spPr>
      </p:pic>
      <p:sp>
        <p:nvSpPr>
          <p:cNvPr id="10" name="Rectángulo 9">
            <a:extLst>
              <a:ext uri="{FF2B5EF4-FFF2-40B4-BE49-F238E27FC236}">
                <a16:creationId xmlns:a16="http://schemas.microsoft.com/office/drawing/2014/main" id="{867BB2D8-24DA-E3A7-4C24-F1F0954D19BD}"/>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575250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ítulo_00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72540"/>
            <a:ext cx="9144000" cy="1954393"/>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31900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descr="Texto">
            <a:extLst>
              <a:ext uri="{FF2B5EF4-FFF2-40B4-BE49-F238E27FC236}">
                <a16:creationId xmlns:a16="http://schemas.microsoft.com/office/drawing/2014/main" id="{328C7060-B42A-AD27-E5AA-355FEBA725D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454" t="39710" r="13742" b="38728"/>
          <a:stretch/>
        </p:blipFill>
        <p:spPr>
          <a:xfrm>
            <a:off x="4212000" y="5101200"/>
            <a:ext cx="3505258" cy="813600"/>
          </a:xfrm>
          <a:prstGeom prst="rect">
            <a:avLst/>
          </a:prstGeom>
        </p:spPr>
      </p:pic>
      <p:pic>
        <p:nvPicPr>
          <p:cNvPr id="11" name="Imagen 10" descr="Dibujo abstracto de colores&#10;&#10;Descripción generada automáticamente con confianza baja">
            <a:extLst>
              <a:ext uri="{FF2B5EF4-FFF2-40B4-BE49-F238E27FC236}">
                <a16:creationId xmlns:a16="http://schemas.microsoft.com/office/drawing/2014/main" id="{F79943E7-6404-5E4F-9FC7-BAE199B00A1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39005" y="1404256"/>
            <a:ext cx="1713990" cy="446400"/>
          </a:xfrm>
          <a:prstGeom prst="rect">
            <a:avLst/>
          </a:prstGeom>
        </p:spPr>
      </p:pic>
    </p:spTree>
    <p:extLst>
      <p:ext uri="{BB962C8B-B14F-4D97-AF65-F5344CB8AC3E}">
        <p14:creationId xmlns:p14="http://schemas.microsoft.com/office/powerpoint/2010/main" val="18247513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ítulo Guinda_00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017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7036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10" name="Rectángulo 9">
            <a:extLst>
              <a:ext uri="{FF2B5EF4-FFF2-40B4-BE49-F238E27FC236}">
                <a16:creationId xmlns:a16="http://schemas.microsoft.com/office/drawing/2014/main" id="{867BB2D8-24DA-E3A7-4C24-F1F0954D19BD}"/>
              </a:ext>
            </a:extLst>
          </p:cNvPr>
          <p:cNvSpPr/>
          <p:nvPr userDrawn="1"/>
        </p:nvSpPr>
        <p:spPr>
          <a:xfrm>
            <a:off x="5141495" y="44928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descr="Imagen que contiene Texto">
            <a:extLst>
              <a:ext uri="{FF2B5EF4-FFF2-40B4-BE49-F238E27FC236}">
                <a16:creationId xmlns:a16="http://schemas.microsoft.com/office/drawing/2014/main" id="{75E7A38F-8F3C-1E34-BA7A-6CA64408F8A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609723"/>
            <a:ext cx="1972825" cy="447174"/>
          </a:xfrm>
          <a:prstGeom prst="rect">
            <a:avLst/>
          </a:prstGeom>
        </p:spPr>
      </p:pic>
    </p:spTree>
    <p:extLst>
      <p:ext uri="{BB962C8B-B14F-4D97-AF65-F5344CB8AC3E}">
        <p14:creationId xmlns:p14="http://schemas.microsoft.com/office/powerpoint/2010/main" val="37043338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ítulo Blanco_00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54776"/>
            <a:ext cx="9144000" cy="1822677"/>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66952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36072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descr="Dibujo abstracto de colores&#10;&#10;Descripción generada automáticamente con confianza baja">
            <a:extLst>
              <a:ext uri="{FF2B5EF4-FFF2-40B4-BE49-F238E27FC236}">
                <a16:creationId xmlns:a16="http://schemas.microsoft.com/office/drawing/2014/main" id="{88F2BD0C-73FC-B6E2-24A6-7C95F173E56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39005" y="1754776"/>
            <a:ext cx="1713990" cy="446400"/>
          </a:xfrm>
          <a:prstGeom prst="rect">
            <a:avLst/>
          </a:prstGeom>
        </p:spPr>
      </p:pic>
    </p:spTree>
    <p:extLst>
      <p:ext uri="{BB962C8B-B14F-4D97-AF65-F5344CB8AC3E}">
        <p14:creationId xmlns:p14="http://schemas.microsoft.com/office/powerpoint/2010/main" val="27658666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FD0621-0819-27E8-D9AF-92F75B696E60}"/>
              </a:ext>
            </a:extLst>
          </p:cNvPr>
          <p:cNvSpPr>
            <a:spLocks noGrp="1"/>
          </p:cNvSpPr>
          <p:nvPr>
            <p:ph type="title"/>
          </p:nvPr>
        </p:nvSpPr>
        <p:spPr/>
        <p:txBody>
          <a:bodyPr/>
          <a:lstStyle/>
          <a:p>
            <a:r>
              <a:rPr lang="es-ES"/>
              <a:t>Haga clic para modificar el estilo de título del patrón</a:t>
            </a:r>
            <a:endParaRPr lang="es-MX"/>
          </a:p>
        </p:txBody>
      </p:sp>
      <p:sp>
        <p:nvSpPr>
          <p:cNvPr id="4" name="Marcador de texto 3">
            <a:extLst>
              <a:ext uri="{FF2B5EF4-FFF2-40B4-BE49-F238E27FC236}">
                <a16:creationId xmlns:a16="http://schemas.microsoft.com/office/drawing/2014/main" id="{A81B4531-7B11-CDF1-2BCE-00D4BBAD469D}"/>
              </a:ext>
            </a:extLst>
          </p:cNvPr>
          <p:cNvSpPr>
            <a:spLocks noGrp="1"/>
          </p:cNvSpPr>
          <p:nvPr>
            <p:ph type="body" sz="quarter" idx="10"/>
          </p:nvPr>
        </p:nvSpPr>
        <p:spPr>
          <a:xfrm>
            <a:off x="838200" y="1874520"/>
            <a:ext cx="10515600" cy="4328159"/>
          </a:xfrm>
        </p:spPr>
        <p:txBody>
          <a:bodyPr/>
          <a:lstStyle>
            <a:lvl1pPr>
              <a:defRPr>
                <a:latin typeface="Helvetica" pitchFamily="2" charset="0"/>
              </a:defRPr>
            </a:lvl1pPr>
            <a:lvl2pPr>
              <a:defRPr>
                <a:latin typeface="Helvetica" pitchFamily="2" charset="0"/>
              </a:defRPr>
            </a:lvl2pPr>
            <a:lvl3pPr>
              <a:defRPr>
                <a:latin typeface="Helvetica" pitchFamily="2" charset="0"/>
              </a:defRPr>
            </a:lvl3pPr>
            <a:lvl4pPr>
              <a:defRPr>
                <a:latin typeface="Helvetica" pitchFamily="2" charset="0"/>
              </a:defRPr>
            </a:lvl4pPr>
            <a:lvl5pPr>
              <a:defRPr>
                <a:latin typeface="Helvetica" pitchFamily="2"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6913799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En blanco">
    <p:bg bwMode="ltGray">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0744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9210FA-5D63-FE74-73FC-63C9359A0512}"/>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95485C08-D0D3-05C5-2B79-4CD07568E138}"/>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F4ED76B1-B16B-F9E2-6E73-8F3EC89887ED}"/>
              </a:ext>
            </a:extLst>
          </p:cNvPr>
          <p:cNvSpPr>
            <a:spLocks noGrp="1"/>
          </p:cNvSpPr>
          <p:nvPr>
            <p:ph type="dt" sz="half" idx="10"/>
          </p:nvPr>
        </p:nvSpPr>
        <p:spPr/>
        <p:txBody>
          <a:bodyPr/>
          <a:lstStyle/>
          <a:p>
            <a:fld id="{C5CAB0C2-3E0F-4D76-A06B-5EB2C39BD379}" type="datetimeFigureOut">
              <a:rPr lang="es-MX" smtClean="0"/>
              <a:t>07/08/2025</a:t>
            </a:fld>
            <a:endParaRPr lang="es-MX"/>
          </a:p>
        </p:txBody>
      </p:sp>
      <p:sp>
        <p:nvSpPr>
          <p:cNvPr id="5" name="Marcador de pie de página 4">
            <a:extLst>
              <a:ext uri="{FF2B5EF4-FFF2-40B4-BE49-F238E27FC236}">
                <a16:creationId xmlns:a16="http://schemas.microsoft.com/office/drawing/2014/main" id="{9FBC2F08-EC8C-48EE-1DC7-8B2FA89C1C1F}"/>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B3BAAA2-DD40-CAC2-E064-73E46E3486A5}"/>
              </a:ext>
            </a:extLst>
          </p:cNvPr>
          <p:cNvSpPr>
            <a:spLocks noGrp="1"/>
          </p:cNvSpPr>
          <p:nvPr>
            <p:ph type="sldNum" sz="quarter" idx="12"/>
          </p:nvPr>
        </p:nvSpPr>
        <p:spPr/>
        <p:txBody>
          <a:bodyPr/>
          <a:lstStyle/>
          <a:p>
            <a:fld id="{1B579CE4-EA4D-4F1E-93E3-33BE26CB8C4E}" type="slidenum">
              <a:rPr lang="es-MX" smtClean="0"/>
              <a:t>‹Nº›</a:t>
            </a:fld>
            <a:endParaRPr lang="es-MX"/>
          </a:p>
        </p:txBody>
      </p:sp>
    </p:spTree>
    <p:extLst>
      <p:ext uri="{BB962C8B-B14F-4D97-AF65-F5344CB8AC3E}">
        <p14:creationId xmlns:p14="http://schemas.microsoft.com/office/powerpoint/2010/main" val="807776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ítulo_00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272540"/>
            <a:ext cx="9144000" cy="1954393"/>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31900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0102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descr="Texto">
            <a:extLst>
              <a:ext uri="{FF2B5EF4-FFF2-40B4-BE49-F238E27FC236}">
                <a16:creationId xmlns:a16="http://schemas.microsoft.com/office/drawing/2014/main" id="{328C7060-B42A-AD27-E5AA-355FEBA725D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454" t="39710" r="13742" b="38728"/>
          <a:stretch/>
        </p:blipFill>
        <p:spPr>
          <a:xfrm>
            <a:off x="4212000" y="5101200"/>
            <a:ext cx="3505258" cy="813600"/>
          </a:xfrm>
          <a:prstGeom prst="rect">
            <a:avLst/>
          </a:prstGeom>
        </p:spPr>
      </p:pic>
      <p:pic>
        <p:nvPicPr>
          <p:cNvPr id="11" name="Imagen 10" descr="Dibujo abstracto de colores&#10;&#10;Descripción generada automáticamente con confianza baja">
            <a:extLst>
              <a:ext uri="{FF2B5EF4-FFF2-40B4-BE49-F238E27FC236}">
                <a16:creationId xmlns:a16="http://schemas.microsoft.com/office/drawing/2014/main" id="{F79943E7-6404-5E4F-9FC7-BAE199B00A1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39005" y="1404256"/>
            <a:ext cx="1713990" cy="446400"/>
          </a:xfrm>
          <a:prstGeom prst="rect">
            <a:avLst/>
          </a:prstGeom>
        </p:spPr>
      </p:pic>
    </p:spTree>
    <p:extLst>
      <p:ext uri="{BB962C8B-B14F-4D97-AF65-F5344CB8AC3E}">
        <p14:creationId xmlns:p14="http://schemas.microsoft.com/office/powerpoint/2010/main" val="3618430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ítulo Guinda_00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01799"/>
            <a:ext cx="9144000" cy="1909763"/>
          </a:xfrm>
        </p:spPr>
        <p:txBody>
          <a:bodyPr anchor="b">
            <a:noAutofit/>
          </a:bodyPr>
          <a:lstStyle>
            <a:lvl1pPr algn="ctr">
              <a:defRPr sz="3000" spc="-300">
                <a:solidFill>
                  <a:schemeClr val="bg1"/>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703638"/>
            <a:ext cx="9144000" cy="1220333"/>
          </a:xfrm>
        </p:spPr>
        <p:txBody>
          <a:bodyPr>
            <a:normAutofit/>
          </a:bodyPr>
          <a:lstStyle>
            <a:lvl1pPr marL="0" indent="0" algn="ctr">
              <a:buNone/>
              <a:defRPr sz="1600" spc="-300">
                <a:solidFill>
                  <a:schemeClr val="bg1"/>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10" name="Rectángulo 9">
            <a:extLst>
              <a:ext uri="{FF2B5EF4-FFF2-40B4-BE49-F238E27FC236}">
                <a16:creationId xmlns:a16="http://schemas.microsoft.com/office/drawing/2014/main" id="{867BB2D8-24DA-E3A7-4C24-F1F0954D19BD}"/>
              </a:ext>
            </a:extLst>
          </p:cNvPr>
          <p:cNvSpPr/>
          <p:nvPr userDrawn="1"/>
        </p:nvSpPr>
        <p:spPr>
          <a:xfrm>
            <a:off x="5141495" y="449280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descr="Imagen que contiene Texto">
            <a:extLst>
              <a:ext uri="{FF2B5EF4-FFF2-40B4-BE49-F238E27FC236}">
                <a16:creationId xmlns:a16="http://schemas.microsoft.com/office/drawing/2014/main" id="{75E7A38F-8F3C-1E34-BA7A-6CA64408F8A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6555" t="41477" r="56815" b="50714"/>
          <a:stretch/>
        </p:blipFill>
        <p:spPr>
          <a:xfrm>
            <a:off x="5109588" y="1609723"/>
            <a:ext cx="1972825" cy="447174"/>
          </a:xfrm>
          <a:prstGeom prst="rect">
            <a:avLst/>
          </a:prstGeom>
        </p:spPr>
      </p:pic>
    </p:spTree>
    <p:extLst>
      <p:ext uri="{BB962C8B-B14F-4D97-AF65-F5344CB8AC3E}">
        <p14:creationId xmlns:p14="http://schemas.microsoft.com/office/powerpoint/2010/main" val="2737420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ítulo Blanco_00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EA303E-098F-32FB-24DE-C8E8C630DFA1}"/>
              </a:ext>
            </a:extLst>
          </p:cNvPr>
          <p:cNvSpPr>
            <a:spLocks noGrp="1"/>
          </p:cNvSpPr>
          <p:nvPr>
            <p:ph type="ctrTitle"/>
          </p:nvPr>
        </p:nvSpPr>
        <p:spPr>
          <a:xfrm>
            <a:off x="1524000" y="1754776"/>
            <a:ext cx="9144000" cy="1822677"/>
          </a:xfrm>
        </p:spPr>
        <p:txBody>
          <a:bodyPr anchor="b">
            <a:noAutofit/>
          </a:bodyPr>
          <a:lstStyle>
            <a:lvl1pPr algn="ctr">
              <a:defRPr sz="3000" spc="-300">
                <a:solidFill>
                  <a:schemeClr val="bg2">
                    <a:lumMod val="25000"/>
                  </a:schemeClr>
                </a:solidFill>
                <a:latin typeface="LuloCleanW01-OneBold" panose="02010804020200000003" pitchFamily="2" charset="0"/>
              </a:defRPr>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D27F7E0-4012-28C0-5AF6-C296A0056597}"/>
              </a:ext>
            </a:extLst>
          </p:cNvPr>
          <p:cNvSpPr>
            <a:spLocks noGrp="1"/>
          </p:cNvSpPr>
          <p:nvPr>
            <p:ph type="subTitle" idx="1"/>
          </p:nvPr>
        </p:nvSpPr>
        <p:spPr>
          <a:xfrm>
            <a:off x="1524000" y="3669529"/>
            <a:ext cx="9144000" cy="1242105"/>
          </a:xfrm>
        </p:spPr>
        <p:txBody>
          <a:bodyPr>
            <a:normAutofit/>
          </a:bodyPr>
          <a:lstStyle>
            <a:lvl1pPr marL="0" indent="0" algn="ctr">
              <a:buNone/>
              <a:defRPr sz="1600" spc="-300">
                <a:solidFill>
                  <a:schemeClr val="bg2">
                    <a:lumMod val="25000"/>
                  </a:schemeClr>
                </a:solidFill>
                <a:latin typeface="LuloCleanW01-One" panose="0201030402020000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7" name="Rectángulo 6">
            <a:extLst>
              <a:ext uri="{FF2B5EF4-FFF2-40B4-BE49-F238E27FC236}">
                <a16:creationId xmlns:a16="http://schemas.microsoft.com/office/drawing/2014/main" id="{86ACE1ED-F8EB-C323-8990-91CF63A51961}"/>
              </a:ext>
            </a:extLst>
          </p:cNvPr>
          <p:cNvSpPr/>
          <p:nvPr userDrawn="1"/>
        </p:nvSpPr>
        <p:spPr>
          <a:xfrm>
            <a:off x="5141495" y="4360724"/>
            <a:ext cx="1909010" cy="66946"/>
          </a:xfrm>
          <a:prstGeom prst="rect">
            <a:avLst/>
          </a:prstGeom>
          <a:solidFill>
            <a:srgbClr val="BE722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descr="Dibujo abstracto de colores&#10;&#10;Descripción generada automáticamente con confianza baja">
            <a:extLst>
              <a:ext uri="{FF2B5EF4-FFF2-40B4-BE49-F238E27FC236}">
                <a16:creationId xmlns:a16="http://schemas.microsoft.com/office/drawing/2014/main" id="{88F2BD0C-73FC-B6E2-24A6-7C95F173E56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39005" y="1754776"/>
            <a:ext cx="1713990" cy="446400"/>
          </a:xfrm>
          <a:prstGeom prst="rect">
            <a:avLst/>
          </a:prstGeom>
        </p:spPr>
      </p:pic>
    </p:spTree>
    <p:extLst>
      <p:ext uri="{BB962C8B-B14F-4D97-AF65-F5344CB8AC3E}">
        <p14:creationId xmlns:p14="http://schemas.microsoft.com/office/powerpoint/2010/main" val="3084064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FD0621-0819-27E8-D9AF-92F75B696E60}"/>
              </a:ext>
            </a:extLst>
          </p:cNvPr>
          <p:cNvSpPr>
            <a:spLocks noGrp="1"/>
          </p:cNvSpPr>
          <p:nvPr>
            <p:ph type="title"/>
          </p:nvPr>
        </p:nvSpPr>
        <p:spPr/>
        <p:txBody>
          <a:bodyPr/>
          <a:lstStyle/>
          <a:p>
            <a:r>
              <a:rPr lang="es-ES"/>
              <a:t>Haga clic para modificar el estilo de título del patrón</a:t>
            </a:r>
            <a:endParaRPr lang="es-MX"/>
          </a:p>
        </p:txBody>
      </p:sp>
      <p:sp>
        <p:nvSpPr>
          <p:cNvPr id="4" name="Marcador de texto 3">
            <a:extLst>
              <a:ext uri="{FF2B5EF4-FFF2-40B4-BE49-F238E27FC236}">
                <a16:creationId xmlns:a16="http://schemas.microsoft.com/office/drawing/2014/main" id="{A81B4531-7B11-CDF1-2BCE-00D4BBAD469D}"/>
              </a:ext>
            </a:extLst>
          </p:cNvPr>
          <p:cNvSpPr>
            <a:spLocks noGrp="1"/>
          </p:cNvSpPr>
          <p:nvPr>
            <p:ph type="body" sz="quarter" idx="10"/>
          </p:nvPr>
        </p:nvSpPr>
        <p:spPr>
          <a:xfrm>
            <a:off x="838200" y="1874520"/>
            <a:ext cx="10515600" cy="4328159"/>
          </a:xfrm>
        </p:spPr>
        <p:txBody>
          <a:bodyPr/>
          <a:lstStyle>
            <a:lvl1pPr>
              <a:defRPr>
                <a:latin typeface="Helvetica" pitchFamily="2" charset="0"/>
              </a:defRPr>
            </a:lvl1pPr>
            <a:lvl2pPr>
              <a:defRPr>
                <a:latin typeface="Helvetica" pitchFamily="2" charset="0"/>
              </a:defRPr>
            </a:lvl2pPr>
            <a:lvl3pPr>
              <a:defRPr>
                <a:latin typeface="Helvetica" pitchFamily="2" charset="0"/>
              </a:defRPr>
            </a:lvl3pPr>
            <a:lvl4pPr>
              <a:defRPr>
                <a:latin typeface="Helvetica" pitchFamily="2" charset="0"/>
              </a:defRPr>
            </a:lvl4pPr>
            <a:lvl5pPr>
              <a:defRPr>
                <a:latin typeface="Helvetica" pitchFamily="2"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2362824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En blanco">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3441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3" name="Marcador de posición de contenido 2"/>
          <p:cNvSpPr>
            <a:spLocks noGrp="1"/>
          </p:cNvSpPr>
          <p:nvPr>
            <p:ph idx="1"/>
          </p:nvPr>
        </p:nvSpPr>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7" name="Marcador de fecha 6">
            <a:extLst>
              <a:ext uri="{FF2B5EF4-FFF2-40B4-BE49-F238E27FC236}">
                <a16:creationId xmlns:a16="http://schemas.microsoft.com/office/drawing/2014/main" id="{354D8B55-9EA8-4B81-8E84-9B93B0A27559}"/>
              </a:ext>
            </a:extLst>
          </p:cNvPr>
          <p:cNvSpPr>
            <a:spLocks noGrp="1"/>
          </p:cNvSpPr>
          <p:nvPr>
            <p:ph type="dt" sz="half" idx="10"/>
          </p:nvPr>
        </p:nvSpPr>
        <p:spPr/>
        <p:txBody>
          <a:bodyPr rtlCol="0"/>
          <a:lstStyle/>
          <a:p>
            <a:pPr rtl="0"/>
            <a:fld id="{097654D3-51E3-4DAB-8B98-C0FA872C2507}" type="datetime1">
              <a:rPr lang="es-ES" noProof="0" smtClean="0"/>
              <a:t>07/08/2025</a:t>
            </a:fld>
            <a:endParaRPr lang="es-ES" noProof="0"/>
          </a:p>
        </p:txBody>
      </p:sp>
      <p:sp>
        <p:nvSpPr>
          <p:cNvPr id="8" name="Marcador de pie de página 7">
            <a:extLst>
              <a:ext uri="{FF2B5EF4-FFF2-40B4-BE49-F238E27FC236}">
                <a16:creationId xmlns:a16="http://schemas.microsoft.com/office/drawing/2014/main" id="{062CA021-2578-47CB-822C-BDDFF7223B28}"/>
              </a:ext>
            </a:extLst>
          </p:cNvPr>
          <p:cNvSpPr>
            <a:spLocks noGrp="1"/>
          </p:cNvSpPr>
          <p:nvPr>
            <p:ph type="ftr" sz="quarter" idx="11"/>
          </p:nvPr>
        </p:nvSpPr>
        <p:spPr/>
        <p:txBody>
          <a:bodyPr rtlCol="0"/>
          <a:lstStyle/>
          <a:p>
            <a:pPr rtl="0"/>
            <a:r>
              <a:rPr lang="es-ES" noProof="0"/>
              <a:t>Pie de página</a:t>
            </a:r>
          </a:p>
        </p:txBody>
      </p:sp>
      <p:sp>
        <p:nvSpPr>
          <p:cNvPr id="9" name="Marcador de número de diapositiva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Tree>
    <p:extLst>
      <p:ext uri="{BB962C8B-B14F-4D97-AF65-F5344CB8AC3E}">
        <p14:creationId xmlns:p14="http://schemas.microsoft.com/office/powerpoint/2010/main" val="4093217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6" name="Marcador de fecha 5">
            <a:extLst>
              <a:ext uri="{FF2B5EF4-FFF2-40B4-BE49-F238E27FC236}">
                <a16:creationId xmlns:a16="http://schemas.microsoft.com/office/drawing/2014/main" id="{7392073F-158F-44A3-8913-917AFFC1BC20}"/>
              </a:ext>
            </a:extLst>
          </p:cNvPr>
          <p:cNvSpPr>
            <a:spLocks noGrp="1"/>
          </p:cNvSpPr>
          <p:nvPr>
            <p:ph type="dt" sz="half" idx="10"/>
          </p:nvPr>
        </p:nvSpPr>
        <p:spPr/>
        <p:txBody>
          <a:bodyPr rtlCol="0"/>
          <a:lstStyle/>
          <a:p>
            <a:pPr rtl="0"/>
            <a:fld id="{268CB99F-7ED6-4949-823C-6BEA3754B46B}" type="datetime1">
              <a:rPr lang="es-ES" noProof="0" smtClean="0"/>
              <a:t>07/08/2025</a:t>
            </a:fld>
            <a:endParaRPr lang="es-ES" noProof="0"/>
          </a:p>
        </p:txBody>
      </p:sp>
      <p:sp>
        <p:nvSpPr>
          <p:cNvPr id="7" name="Marcador de pie de página 6">
            <a:extLst>
              <a:ext uri="{FF2B5EF4-FFF2-40B4-BE49-F238E27FC236}">
                <a16:creationId xmlns:a16="http://schemas.microsoft.com/office/drawing/2014/main" id="{EED72207-24CA-42B7-A975-2F8E41CBA904}"/>
              </a:ext>
            </a:extLst>
          </p:cNvPr>
          <p:cNvSpPr>
            <a:spLocks noGrp="1"/>
          </p:cNvSpPr>
          <p:nvPr>
            <p:ph type="ftr" sz="quarter" idx="11"/>
          </p:nvPr>
        </p:nvSpPr>
        <p:spPr/>
        <p:txBody>
          <a:bodyPr rtlCol="0"/>
          <a:lstStyle/>
          <a:p>
            <a:pPr rtl="0"/>
            <a:r>
              <a:rPr lang="es-ES" noProof="0"/>
              <a:t>Pie de página</a:t>
            </a:r>
          </a:p>
        </p:txBody>
      </p:sp>
      <p:sp>
        <p:nvSpPr>
          <p:cNvPr id="8" name="Marcador de número de diapositiva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Tree>
    <p:extLst>
      <p:ext uri="{BB962C8B-B14F-4D97-AF65-F5344CB8AC3E}">
        <p14:creationId xmlns:p14="http://schemas.microsoft.com/office/powerpoint/2010/main" val="2123364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4_Contenido con título">
    <p:spTree>
      <p:nvGrpSpPr>
        <p:cNvPr id="1" name=""/>
        <p:cNvGrpSpPr/>
        <p:nvPr/>
      </p:nvGrpSpPr>
      <p:grpSpPr>
        <a:xfrm>
          <a:off x="0" y="0"/>
          <a:ext cx="0" cy="0"/>
          <a:chOff x="0" y="0"/>
          <a:chExt cx="0" cy="0"/>
        </a:xfrm>
      </p:grpSpPr>
      <p:sp>
        <p:nvSpPr>
          <p:cNvPr id="10" name="Paralelogramo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s-ES" noProof="0"/>
          </a:p>
        </p:txBody>
      </p:sp>
      <p:sp>
        <p:nvSpPr>
          <p:cNvPr id="4" name="Rectángulo 3">
            <a:extLst>
              <a:ext uri="{FF2B5EF4-FFF2-40B4-BE49-F238E27FC236}">
                <a16:creationId xmlns:a16="http://schemas.microsoft.com/office/drawing/2014/main" id="{648F6D61-9E88-4632-A0A8-CB2E0CC5DEAF}"/>
              </a:ext>
            </a:extLst>
          </p:cNvPr>
          <p:cNvSpPr/>
          <p:nvPr userDrawn="1"/>
        </p:nvSpPr>
        <p:spPr>
          <a:xfrm>
            <a:off x="4654312" y="507333"/>
            <a:ext cx="7537688" cy="48495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8" name="Rectángulo 7">
            <a:extLst>
              <a:ext uri="{FF2B5EF4-FFF2-40B4-BE49-F238E27FC236}">
                <a16:creationId xmlns:a16="http://schemas.microsoft.com/office/drawing/2014/main" id="{16D90D66-BCB9-4229-A829-628874352AC0}"/>
              </a:ext>
            </a:extLst>
          </p:cNvPr>
          <p:cNvSpPr/>
          <p:nvPr userDrawn="1"/>
        </p:nvSpPr>
        <p:spPr>
          <a:xfrm>
            <a:off x="16" y="0"/>
            <a:ext cx="4654296" cy="5864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1092200" y="1885125"/>
            <a:ext cx="3068833" cy="2093975"/>
          </a:xfrm>
        </p:spPr>
        <p:txBody>
          <a:bodyPr rtlCol="0" anchor="ctr">
            <a:normAutofit/>
          </a:bodyPr>
          <a:lstStyle>
            <a:lvl1pPr>
              <a:lnSpc>
                <a:spcPct val="90000"/>
              </a:lnSpc>
              <a:defRPr sz="4400" b="1" i="0">
                <a:solidFill>
                  <a:srgbClr val="FFFFFF"/>
                </a:solidFill>
                <a:latin typeface="+mn-lt"/>
              </a:defRPr>
            </a:lvl1pPr>
          </a:lstStyle>
          <a:p>
            <a:pPr rtl="0"/>
            <a:r>
              <a:rPr lang="es-ES" noProof="0"/>
              <a:t>Haga clic para modificar el estilo de título del patrón</a:t>
            </a:r>
          </a:p>
        </p:txBody>
      </p:sp>
      <p:sp>
        <p:nvSpPr>
          <p:cNvPr id="3" name="Marcador de contenido 2"/>
          <p:cNvSpPr>
            <a:spLocks noGrp="1"/>
          </p:cNvSpPr>
          <p:nvPr>
            <p:ph idx="1"/>
          </p:nvPr>
        </p:nvSpPr>
        <p:spPr>
          <a:xfrm>
            <a:off x="6518529" y="943430"/>
            <a:ext cx="4654296" cy="3977366"/>
          </a:xfrm>
        </p:spPr>
        <p:txBody>
          <a:bodyPr rtlCol="0" anchor="ctr">
            <a:normAutofit/>
          </a:bodyPr>
          <a:lstStyle>
            <a:lvl1pPr>
              <a:defRPr sz="2400"/>
            </a:lvl1pPr>
            <a:lvl2pPr>
              <a:defRPr sz="2000"/>
            </a:lvl2pPr>
            <a:lvl3pPr>
              <a:defRPr sz="1600"/>
            </a:lvl3pPr>
            <a:lvl4pPr>
              <a:defRPr sz="1600"/>
            </a:lvl4pPr>
            <a:lvl5pPr>
              <a:defRPr sz="1600"/>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12" name="Marcador de fecha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rtlCol="0"/>
          <a:lstStyle>
            <a:lvl1pPr>
              <a:defRPr>
                <a:solidFill>
                  <a:schemeClr val="tx1">
                    <a:lumMod val="75000"/>
                    <a:lumOff val="25000"/>
                  </a:schemeClr>
                </a:solidFill>
              </a:defRPr>
            </a:lvl1pPr>
          </a:lstStyle>
          <a:p>
            <a:pPr rtl="0"/>
            <a:fld id="{7F18A85B-765D-40FC-AD09-6091B3410ECC}" type="datetime1">
              <a:rPr lang="es-ES" noProof="0" smtClean="0"/>
              <a:t>07/08/2025</a:t>
            </a:fld>
            <a:endParaRPr lang="es-ES" noProof="0"/>
          </a:p>
        </p:txBody>
      </p:sp>
      <p:sp>
        <p:nvSpPr>
          <p:cNvPr id="13" name="Marcador de pie de página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rtlCol="0"/>
          <a:lstStyle>
            <a:lvl1pPr>
              <a:defRPr>
                <a:solidFill>
                  <a:schemeClr val="tx1">
                    <a:lumMod val="75000"/>
                    <a:lumOff val="25000"/>
                  </a:schemeClr>
                </a:solidFill>
              </a:defRPr>
            </a:lvl1pPr>
          </a:lstStyle>
          <a:p>
            <a:pPr rtl="0"/>
            <a:r>
              <a:rPr lang="es-ES" noProof="0"/>
              <a:t>Pie de página</a:t>
            </a:r>
          </a:p>
        </p:txBody>
      </p:sp>
      <p:sp>
        <p:nvSpPr>
          <p:cNvPr id="14" name="Marcador de número de diapositiva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rtlCol="0"/>
          <a:lstStyle>
            <a:lvl1pPr>
              <a:defRPr>
                <a:solidFill>
                  <a:schemeClr val="tx1">
                    <a:lumMod val="75000"/>
                    <a:lumOff val="25000"/>
                  </a:schemeClr>
                </a:solidFill>
              </a:defRPr>
            </a:lvl1pPr>
          </a:lstStyle>
          <a:p>
            <a:pPr rtl="0"/>
            <a:fld id="{3A98EE3D-8CD1-4C3F-BD1C-C98C9596463C}" type="slidenum">
              <a:rPr lang="es-ES" noProof="0" smtClean="0"/>
              <a:pPr rtl="0"/>
              <a:t>‹Nº›</a:t>
            </a:fld>
            <a:endParaRPr lang="es-ES" noProof="0"/>
          </a:p>
        </p:txBody>
      </p:sp>
      <p:sp>
        <p:nvSpPr>
          <p:cNvPr id="18" name="Rectángulo 17">
            <a:extLst>
              <a:ext uri="{FF2B5EF4-FFF2-40B4-BE49-F238E27FC236}">
                <a16:creationId xmlns:a16="http://schemas.microsoft.com/office/drawing/2014/main" id="{6127F28F-6C7B-471B-9839-EF88426C1976}"/>
              </a:ext>
            </a:extLst>
          </p:cNvPr>
          <p:cNvSpPr/>
          <p:nvPr userDrawn="1"/>
        </p:nvSpPr>
        <p:spPr>
          <a:xfrm>
            <a:off x="4370251" y="2322780"/>
            <a:ext cx="1348378" cy="12186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Tree>
    <p:extLst>
      <p:ext uri="{BB962C8B-B14F-4D97-AF65-F5344CB8AC3E}">
        <p14:creationId xmlns:p14="http://schemas.microsoft.com/office/powerpoint/2010/main" val="3523415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5368777-FA63-8A4B-0A6D-B24F83375A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9C1E4A4E-AE15-364C-5539-714A35F7A5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314008750"/>
      </p:ext>
    </p:extLst>
  </p:cSld>
  <p:clrMap bg1="lt1" tx1="dk1" bg2="lt2" tx2="dk2" accent1="accent1" accent2="accent2" accent3="accent3" accent4="accent4" accent5="accent5" accent6="accent6" hlink="hlink" folHlink="folHlink"/>
  <p:sldLayoutIdLst>
    <p:sldLayoutId id="2147483685" r:id="rId1"/>
    <p:sldLayoutId id="2147483696" r:id="rId2"/>
    <p:sldLayoutId id="2147483697" r:id="rId3"/>
    <p:sldLayoutId id="2147483698" r:id="rId4"/>
    <p:sldLayoutId id="2147483699" r:id="rId5"/>
    <p:sldLayoutId id="2147483691" r:id="rId6"/>
    <p:sldLayoutId id="2147483701" r:id="rId7"/>
    <p:sldLayoutId id="2147483702" r:id="rId8"/>
    <p:sldLayoutId id="2147483703" r:id="rId9"/>
    <p:sldLayoutId id="2147483705" r:id="rId10"/>
  </p:sldLayoutIdLst>
  <p:txStyles>
    <p:titleStyle>
      <a:lvl1pPr algn="l" defTabSz="914400" rtl="0" eaLnBrk="1" latinLnBrk="0" hangingPunct="1">
        <a:lnSpc>
          <a:spcPct val="90000"/>
        </a:lnSpc>
        <a:spcBef>
          <a:spcPct val="0"/>
        </a:spcBef>
        <a:buNone/>
        <a:defRPr sz="3200" kern="1200" spc="-300">
          <a:solidFill>
            <a:schemeClr val="tx1"/>
          </a:solidFill>
          <a:latin typeface="LuloCleanW01-OneBold" panose="02010804020200000003"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Gray">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5368777-FA63-8A4B-0A6D-B24F83375A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9C1E4A4E-AE15-364C-5539-714A35F7A5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2828991764"/>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Lst>
  <p:txStyles>
    <p:titleStyle>
      <a:lvl1pPr algn="l" defTabSz="914400" rtl="0" eaLnBrk="1" latinLnBrk="0" hangingPunct="1">
        <a:lnSpc>
          <a:spcPct val="90000"/>
        </a:lnSpc>
        <a:spcBef>
          <a:spcPct val="0"/>
        </a:spcBef>
        <a:buNone/>
        <a:defRPr sz="3200" kern="1200" spc="-300">
          <a:solidFill>
            <a:schemeClr val="tx1"/>
          </a:solidFill>
          <a:latin typeface="LuloCleanW01-OneBold" panose="02010804020200000003"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microsoft.com/office/2018/10/relationships/comments" Target="../comments/modernComment_437_C544AE60.xml"/><Relationship Id="rId1" Type="http://schemas.openxmlformats.org/officeDocument/2006/relationships/slideLayout" Target="../slideLayouts/slideLayout8.xml"/><Relationship Id="rId5" Type="http://schemas.openxmlformats.org/officeDocument/2006/relationships/image" Target="../media/image13.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microsoft.com/office/2018/10/relationships/comments" Target="../comments/modernComment_433_D29B8954.xml"/><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8.png"/><Relationship Id="rId7" Type="http://schemas.openxmlformats.org/officeDocument/2006/relationships/diagramQuickStyle" Target="../diagrams/quickStyle2.xml"/><Relationship Id="rId2" Type="http://schemas.microsoft.com/office/2018/10/relationships/comments" Target="../comments/modernComment_434_AE796542.xml"/><Relationship Id="rId1" Type="http://schemas.openxmlformats.org/officeDocument/2006/relationships/slideLayout" Target="../slideLayouts/slideLayout8.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9.png"/><Relationship Id="rId9" Type="http://schemas.microsoft.com/office/2007/relationships/diagramDrawing" Target="../diagrams/drawing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9.png"/><Relationship Id="rId7" Type="http://schemas.openxmlformats.org/officeDocument/2006/relationships/image" Target="../media/image27.png"/><Relationship Id="rId2" Type="http://schemas.openxmlformats.org/officeDocument/2006/relationships/image" Target="../media/image8.png"/><Relationship Id="rId1" Type="http://schemas.openxmlformats.org/officeDocument/2006/relationships/slideLayout" Target="../slideLayouts/slideLayout8.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9.png"/><Relationship Id="rId4" Type="http://schemas.openxmlformats.org/officeDocument/2006/relationships/diagramLayout" Target="../diagrams/layout1.xml"/><Relationship Id="rId9"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 Id="rId5" Type="http://schemas.openxmlformats.org/officeDocument/2006/relationships/image" Target="../media/image30.png"/><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microsoft.com/office/2007/relationships/hdphoto" Target="../media/hdphoto1.wdp"/><Relationship Id="rId5" Type="http://schemas.openxmlformats.org/officeDocument/2006/relationships/image" Target="../media/image11.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1.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microsoft.com/office/2018/10/relationships/comments" Target="../comments/modernComment_16F_E9814076.xml"/><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FED5B4-6553-0743-A16F-DBBD9BC88015}"/>
            </a:ext>
          </a:extLst>
        </p:cNvPr>
        <p:cNvGrpSpPr/>
        <p:nvPr/>
      </p:nvGrpSpPr>
      <p:grpSpPr>
        <a:xfrm>
          <a:off x="0" y="0"/>
          <a:ext cx="0" cy="0"/>
          <a:chOff x="0" y="0"/>
          <a:chExt cx="0" cy="0"/>
        </a:xfrm>
      </p:grpSpPr>
      <p:sp>
        <p:nvSpPr>
          <p:cNvPr id="34" name="CuadroTexto 33">
            <a:extLst>
              <a:ext uri="{FF2B5EF4-FFF2-40B4-BE49-F238E27FC236}">
                <a16:creationId xmlns:a16="http://schemas.microsoft.com/office/drawing/2014/main" id="{9EC70ABD-5101-FC09-AE6F-09BA2E48B993}"/>
              </a:ext>
            </a:extLst>
          </p:cNvPr>
          <p:cNvSpPr txBox="1"/>
          <p:nvPr/>
        </p:nvSpPr>
        <p:spPr>
          <a:xfrm>
            <a:off x="1253760" y="2525023"/>
            <a:ext cx="9684480" cy="1323439"/>
          </a:xfrm>
          <a:prstGeom prst="rect">
            <a:avLst/>
          </a:prstGeom>
          <a:noFill/>
        </p:spPr>
        <p:txBody>
          <a:bodyPr wrap="square">
            <a:spAutoFit/>
          </a:bodyPr>
          <a:lstStyle/>
          <a:p>
            <a:pPr algn="ctr"/>
            <a:r>
              <a:rPr lang="es-MX" sz="4000" b="1" noProof="0">
                <a:ln w="9525">
                  <a:noFill/>
                  <a:prstDash val="solid"/>
                </a:ln>
                <a:solidFill>
                  <a:schemeClr val="bg1"/>
                </a:solidFill>
                <a:effectLst>
                  <a:outerShdw blurRad="63500" sx="102000" sy="102000" algn="ctr" rotWithShape="0">
                    <a:prstClr val="black">
                      <a:alpha val="40000"/>
                    </a:prstClr>
                  </a:outerShdw>
                </a:effectLst>
              </a:rPr>
              <a:t>COMITÉ DE CONTROL Y DESEMPEÑO INSTITUCIONAL</a:t>
            </a:r>
          </a:p>
        </p:txBody>
      </p:sp>
      <p:pic>
        <p:nvPicPr>
          <p:cNvPr id="5" name="Imagen 4" descr="Imagen que contiene Código QR&#10;&#10;Descripción generada automáticamente">
            <a:extLst>
              <a:ext uri="{FF2B5EF4-FFF2-40B4-BE49-F238E27FC236}">
                <a16:creationId xmlns:a16="http://schemas.microsoft.com/office/drawing/2014/main" id="{CCB7E8FD-6EB4-8923-FA6D-FB498631B1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8520" y="-141992"/>
            <a:ext cx="5559552" cy="1708859"/>
          </a:xfrm>
          <a:prstGeom prst="rect">
            <a:avLst/>
          </a:prstGeom>
        </p:spPr>
      </p:pic>
      <p:sp>
        <p:nvSpPr>
          <p:cNvPr id="3" name="CuadroTexto 2">
            <a:extLst>
              <a:ext uri="{FF2B5EF4-FFF2-40B4-BE49-F238E27FC236}">
                <a16:creationId xmlns:a16="http://schemas.microsoft.com/office/drawing/2014/main" id="{01EF45B4-E420-131A-36B0-5613F4C076B7}"/>
              </a:ext>
            </a:extLst>
          </p:cNvPr>
          <p:cNvSpPr txBox="1"/>
          <p:nvPr/>
        </p:nvSpPr>
        <p:spPr>
          <a:xfrm>
            <a:off x="2561844" y="4733467"/>
            <a:ext cx="6627876" cy="830997"/>
          </a:xfrm>
          <a:prstGeom prst="rect">
            <a:avLst/>
          </a:prstGeom>
          <a:noFill/>
        </p:spPr>
        <p:txBody>
          <a:bodyPr wrap="square">
            <a:spAutoFit/>
          </a:bodyPr>
          <a:lstStyle/>
          <a:p>
            <a:pPr algn="ctr"/>
            <a:r>
              <a:rPr lang="es-MX" sz="2400">
                <a:solidFill>
                  <a:schemeClr val="bg1"/>
                </a:solidFill>
              </a:rPr>
              <a:t>Tercera</a:t>
            </a:r>
            <a:r>
              <a:rPr lang="es-MX" sz="2400" noProof="0">
                <a:solidFill>
                  <a:schemeClr val="bg1"/>
                </a:solidFill>
              </a:rPr>
              <a:t> Sesión Ordinaria del 2do. Trimestre 2025</a:t>
            </a:r>
          </a:p>
          <a:p>
            <a:pPr algn="ctr"/>
            <a:r>
              <a:rPr lang="es-MX" sz="2400" noProof="0">
                <a:solidFill>
                  <a:schemeClr val="bg1"/>
                </a:solidFill>
              </a:rPr>
              <a:t>Hermosillo, Sonora a 08 de Julio de 2025</a:t>
            </a:r>
          </a:p>
        </p:txBody>
      </p:sp>
    </p:spTree>
    <p:extLst>
      <p:ext uri="{BB962C8B-B14F-4D97-AF65-F5344CB8AC3E}">
        <p14:creationId xmlns:p14="http://schemas.microsoft.com/office/powerpoint/2010/main" val="25435522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FDAC57-EE5A-0584-2CFF-8B62A8F3C7F9}"/>
            </a:ext>
          </a:extLst>
        </p:cNvPr>
        <p:cNvGrpSpPr/>
        <p:nvPr/>
      </p:nvGrpSpPr>
      <p:grpSpPr>
        <a:xfrm>
          <a:off x="0" y="0"/>
          <a:ext cx="0" cy="0"/>
          <a:chOff x="0" y="0"/>
          <a:chExt cx="0" cy="0"/>
        </a:xfrm>
      </p:grpSpPr>
      <p:grpSp>
        <p:nvGrpSpPr>
          <p:cNvPr id="5" name="Grupo 4">
            <a:extLst>
              <a:ext uri="{FF2B5EF4-FFF2-40B4-BE49-F238E27FC236}">
                <a16:creationId xmlns:a16="http://schemas.microsoft.com/office/drawing/2014/main" id="{8399A85A-66A7-D7D0-4788-E47B8CBF67B4}"/>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9C481AD0-CCC4-AFF1-2D11-B4914157111A}"/>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Programa de Trabajo de Control Interno (PTCI)</a:t>
              </a:r>
            </a:p>
          </p:txBody>
        </p:sp>
        <p:grpSp>
          <p:nvGrpSpPr>
            <p:cNvPr id="10" name="Grupo 9">
              <a:extLst>
                <a:ext uri="{FF2B5EF4-FFF2-40B4-BE49-F238E27FC236}">
                  <a16:creationId xmlns:a16="http://schemas.microsoft.com/office/drawing/2014/main" id="{340D893B-CD0C-994A-04DD-373F02001059}"/>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47D43927-A4F2-61F8-6596-D7EE82AADFDA}"/>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C0D47092-3DAD-DD5D-220E-5EF4C70499A7}"/>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67935058-7A35-D7D7-D06B-68BE62A604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4" name="Google Shape;364;p19">
            <a:extLst>
              <a:ext uri="{FF2B5EF4-FFF2-40B4-BE49-F238E27FC236}">
                <a16:creationId xmlns:a16="http://schemas.microsoft.com/office/drawing/2014/main" id="{D7AEA3FB-EF69-3344-C4AC-C3CD34BDA9DF}"/>
              </a:ext>
            </a:extLst>
          </p:cNvPr>
          <p:cNvSpPr txBox="1"/>
          <p:nvPr/>
        </p:nvSpPr>
        <p:spPr>
          <a:xfrm>
            <a:off x="564686" y="1346987"/>
            <a:ext cx="11061268" cy="61661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1600" b="1" noProof="0">
                <a:solidFill>
                  <a:schemeClr val="dk1"/>
                </a:solidFill>
                <a:ea typeface="Fira Sans"/>
                <a:cs typeface="Fira Sans"/>
                <a:sym typeface="Fira Sans"/>
              </a:rPr>
              <a:t>Avance por Acciones de Mejora del PTCI 2025</a:t>
            </a:r>
          </a:p>
          <a:p>
            <a:pPr marL="0" lvl="0" indent="0" algn="ctr" rtl="0">
              <a:spcBef>
                <a:spcPts val="0"/>
              </a:spcBef>
              <a:spcAft>
                <a:spcPts val="0"/>
              </a:spcAft>
              <a:buNone/>
            </a:pPr>
            <a:r>
              <a:rPr lang="es-MX" noProof="0">
                <a:solidFill>
                  <a:schemeClr val="dk1"/>
                </a:solidFill>
                <a:ea typeface="Fira Sans"/>
                <a:cs typeface="Fira Sans"/>
                <a:sym typeface="Fira Sans"/>
              </a:rPr>
              <a:t>Formulación del proyecto de Reglamento Interior de la Secretaría de Economía y Turismo</a:t>
            </a:r>
          </a:p>
          <a:p>
            <a:pPr marL="0" lvl="0" indent="0" algn="ctr" rtl="0">
              <a:spcBef>
                <a:spcPts val="0"/>
              </a:spcBef>
              <a:spcAft>
                <a:spcPts val="0"/>
              </a:spcAft>
              <a:buNone/>
            </a:pPr>
            <a:endParaRPr lang="es-MX" sz="2000" b="1" noProof="0">
              <a:solidFill>
                <a:schemeClr val="dk1"/>
              </a:solidFill>
              <a:ea typeface="Fira Sans"/>
              <a:cs typeface="Fira Sans"/>
              <a:sym typeface="Fira Sans"/>
            </a:endParaRPr>
          </a:p>
        </p:txBody>
      </p:sp>
      <p:sp>
        <p:nvSpPr>
          <p:cNvPr id="2" name="CuadroTexto 1">
            <a:extLst>
              <a:ext uri="{FF2B5EF4-FFF2-40B4-BE49-F238E27FC236}">
                <a16:creationId xmlns:a16="http://schemas.microsoft.com/office/drawing/2014/main" id="{98876EC3-C1B9-67C2-F25C-35031061C709}"/>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
        <p:nvSpPr>
          <p:cNvPr id="3" name="Título 1">
            <a:extLst>
              <a:ext uri="{FF2B5EF4-FFF2-40B4-BE49-F238E27FC236}">
                <a16:creationId xmlns:a16="http://schemas.microsoft.com/office/drawing/2014/main" id="{990B6ABC-58D9-FB46-FD0B-3DA44FC7330B}"/>
              </a:ext>
            </a:extLst>
          </p:cNvPr>
          <p:cNvSpPr>
            <a:spLocks noGrp="1"/>
          </p:cNvSpPr>
          <p:nvPr>
            <p:ph type="title"/>
          </p:nvPr>
        </p:nvSpPr>
        <p:spPr>
          <a:xfrm>
            <a:off x="6455869" y="2228377"/>
            <a:ext cx="5250461" cy="3891067"/>
          </a:xfrm>
        </p:spPr>
        <p:txBody>
          <a:bodyPr vert="horz" lIns="91440" tIns="45720" rIns="91440" bIns="45720" rtlCol="0" anchor="ctr">
            <a:normAutofit/>
          </a:bodyPr>
          <a:lstStyle/>
          <a:p>
            <a:r>
              <a:rPr lang="en-US" sz="2700" kern="1200">
                <a:latin typeface="Baguet Script" panose="020F0502020204030204" pitchFamily="2" charset="0"/>
              </a:rPr>
              <a:t> </a:t>
            </a:r>
            <a:r>
              <a:rPr lang="en-US" kern="1200">
                <a:latin typeface="Aptos" panose="020B0004020202020204" pitchFamily="34" charset="0"/>
                <a:cs typeface="Arial" panose="020B0604020202020204" pitchFamily="34" charset="0"/>
              </a:rPr>
              <a:t>Se </a:t>
            </a:r>
            <a:r>
              <a:rPr lang="en-US" kern="1200" err="1">
                <a:latin typeface="Aptos" panose="020B0004020202020204" pitchFamily="34" charset="0"/>
                <a:cs typeface="Arial" panose="020B0604020202020204" pitchFamily="34" charset="0"/>
              </a:rPr>
              <a:t>publicó</a:t>
            </a:r>
            <a:r>
              <a:rPr lang="en-US" kern="1200">
                <a:latin typeface="Aptos" panose="020B0004020202020204" pitchFamily="34" charset="0"/>
                <a:cs typeface="Arial" panose="020B0604020202020204" pitchFamily="34" charset="0"/>
              </a:rPr>
              <a:t> </a:t>
            </a:r>
            <a:r>
              <a:rPr lang="en-US" kern="1200" err="1">
                <a:latin typeface="Aptos" panose="020B0004020202020204" pitchFamily="34" charset="0"/>
                <a:cs typeface="Arial" panose="020B0604020202020204" pitchFamily="34" charset="0"/>
              </a:rPr>
              <a:t>en</a:t>
            </a:r>
            <a:r>
              <a:rPr lang="en-US" kern="1200">
                <a:latin typeface="Aptos" panose="020B0004020202020204" pitchFamily="34" charset="0"/>
                <a:cs typeface="Arial" panose="020B0604020202020204" pitchFamily="34" charset="0"/>
              </a:rPr>
              <a:t> </a:t>
            </a:r>
            <a:r>
              <a:rPr lang="en-US" kern="1200" err="1">
                <a:latin typeface="Aptos" panose="020B0004020202020204" pitchFamily="34" charset="0"/>
                <a:cs typeface="Arial" panose="020B0604020202020204" pitchFamily="34" charset="0"/>
              </a:rPr>
              <a:t>el</a:t>
            </a:r>
            <a:r>
              <a:rPr lang="en-US" kern="1200">
                <a:latin typeface="Aptos" panose="020B0004020202020204" pitchFamily="34" charset="0"/>
                <a:cs typeface="Arial" panose="020B0604020202020204" pitchFamily="34" charset="0"/>
              </a:rPr>
              <a:t> </a:t>
            </a:r>
            <a:r>
              <a:rPr lang="en-US" kern="1200" err="1">
                <a:latin typeface="Aptos" panose="020B0004020202020204" pitchFamily="34" charset="0"/>
                <a:cs typeface="Arial" panose="020B0604020202020204" pitchFamily="34" charset="0"/>
              </a:rPr>
              <a:t>Boletín</a:t>
            </a:r>
            <a:r>
              <a:rPr lang="en-US" kern="1200">
                <a:latin typeface="Aptos" panose="020B0004020202020204" pitchFamily="34" charset="0"/>
                <a:cs typeface="Arial" panose="020B0604020202020204" pitchFamily="34" charset="0"/>
              </a:rPr>
              <a:t> </a:t>
            </a:r>
            <a:r>
              <a:rPr lang="en-US" kern="1200" err="1">
                <a:latin typeface="Aptos" panose="020B0004020202020204" pitchFamily="34" charset="0"/>
                <a:cs typeface="Arial" panose="020B0604020202020204" pitchFamily="34" charset="0"/>
              </a:rPr>
              <a:t>Oficial</a:t>
            </a:r>
            <a:r>
              <a:rPr lang="en-US" kern="1200">
                <a:latin typeface="Aptos" panose="020B0004020202020204" pitchFamily="34" charset="0"/>
                <a:cs typeface="Arial" panose="020B0604020202020204" pitchFamily="34" charset="0"/>
              </a:rPr>
              <a:t> del Estado de Sonora, </a:t>
            </a:r>
            <a:r>
              <a:rPr lang="en-US" kern="1200" err="1">
                <a:latin typeface="Aptos" panose="020B0004020202020204" pitchFamily="34" charset="0"/>
                <a:cs typeface="Arial" panose="020B0604020202020204" pitchFamily="34" charset="0"/>
              </a:rPr>
              <a:t>Tomo</a:t>
            </a:r>
            <a:r>
              <a:rPr lang="en-US" kern="1200">
                <a:latin typeface="Aptos" panose="020B0004020202020204" pitchFamily="34" charset="0"/>
                <a:cs typeface="Arial" panose="020B0604020202020204" pitchFamily="34" charset="0"/>
              </a:rPr>
              <a:t> CCXV, </a:t>
            </a:r>
            <a:r>
              <a:rPr lang="en-US" kern="1200" err="1">
                <a:latin typeface="Aptos" panose="020B0004020202020204" pitchFamily="34" charset="0"/>
                <a:cs typeface="Arial" panose="020B0604020202020204" pitchFamily="34" charset="0"/>
              </a:rPr>
              <a:t>numero</a:t>
            </a:r>
            <a:r>
              <a:rPr lang="en-US" kern="1200">
                <a:latin typeface="Aptos" panose="020B0004020202020204" pitchFamily="34" charset="0"/>
                <a:cs typeface="Arial" panose="020B0604020202020204" pitchFamily="34" charset="0"/>
              </a:rPr>
              <a:t> 50, </a:t>
            </a:r>
            <a:r>
              <a:rPr lang="en-US" kern="1200" err="1">
                <a:latin typeface="Aptos" panose="020B0004020202020204" pitchFamily="34" charset="0"/>
                <a:cs typeface="Arial" panose="020B0604020202020204" pitchFamily="34" charset="0"/>
              </a:rPr>
              <a:t>sección</a:t>
            </a:r>
            <a:r>
              <a:rPr lang="en-US" kern="1200">
                <a:latin typeface="Aptos" panose="020B0004020202020204" pitchFamily="34" charset="0"/>
                <a:cs typeface="Arial" panose="020B0604020202020204" pitchFamily="34" charset="0"/>
              </a:rPr>
              <a:t> II, de </a:t>
            </a:r>
            <a:r>
              <a:rPr lang="en-US" kern="1200" err="1">
                <a:latin typeface="Aptos" panose="020B0004020202020204" pitchFamily="34" charset="0"/>
                <a:cs typeface="Arial" panose="020B0604020202020204" pitchFamily="34" charset="0"/>
              </a:rPr>
              <a:t>fecha</a:t>
            </a:r>
            <a:r>
              <a:rPr lang="en-US" kern="1200">
                <a:latin typeface="Aptos" panose="020B0004020202020204" pitchFamily="34" charset="0"/>
                <a:cs typeface="Arial" panose="020B0604020202020204" pitchFamily="34" charset="0"/>
              </a:rPr>
              <a:t> 23 de </a:t>
            </a:r>
            <a:r>
              <a:rPr lang="en-US" kern="1200" err="1">
                <a:latin typeface="Aptos" panose="020B0004020202020204" pitchFamily="34" charset="0"/>
                <a:cs typeface="Arial" panose="020B0604020202020204" pitchFamily="34" charset="0"/>
              </a:rPr>
              <a:t>junio</a:t>
            </a:r>
            <a:r>
              <a:rPr lang="en-US" kern="1200">
                <a:latin typeface="Aptos" panose="020B0004020202020204" pitchFamily="34" charset="0"/>
                <a:cs typeface="Arial" panose="020B0604020202020204" pitchFamily="34" charset="0"/>
              </a:rPr>
              <a:t> de 2025, </a:t>
            </a:r>
            <a:r>
              <a:rPr lang="en-US" kern="1200" err="1">
                <a:latin typeface="Aptos" panose="020B0004020202020204" pitchFamily="34" charset="0"/>
                <a:cs typeface="Arial" panose="020B0604020202020204" pitchFamily="34" charset="0"/>
              </a:rPr>
              <a:t>el</a:t>
            </a:r>
            <a:r>
              <a:rPr lang="en-US" kern="1200">
                <a:latin typeface="Aptos" panose="020B0004020202020204" pitchFamily="34" charset="0"/>
                <a:cs typeface="Arial" panose="020B0604020202020204" pitchFamily="34" charset="0"/>
              </a:rPr>
              <a:t> </a:t>
            </a:r>
            <a:r>
              <a:rPr lang="en-US" kern="1200" err="1">
                <a:latin typeface="Aptos" panose="020B0004020202020204" pitchFamily="34" charset="0"/>
                <a:cs typeface="Arial" panose="020B0604020202020204" pitchFamily="34" charset="0"/>
              </a:rPr>
              <a:t>Reglamento</a:t>
            </a:r>
            <a:r>
              <a:rPr lang="en-US" kern="1200">
                <a:latin typeface="Aptos" panose="020B0004020202020204" pitchFamily="34" charset="0"/>
                <a:cs typeface="Arial" panose="020B0604020202020204" pitchFamily="34" charset="0"/>
              </a:rPr>
              <a:t> Interior de la </a:t>
            </a:r>
            <a:r>
              <a:rPr lang="en-US" kern="1200" err="1">
                <a:latin typeface="Aptos" panose="020B0004020202020204" pitchFamily="34" charset="0"/>
                <a:cs typeface="Arial" panose="020B0604020202020204" pitchFamily="34" charset="0"/>
              </a:rPr>
              <a:t>Secretaría</a:t>
            </a:r>
            <a:r>
              <a:rPr lang="en-US" kern="1200">
                <a:latin typeface="Aptos" panose="020B0004020202020204" pitchFamily="34" charset="0"/>
                <a:cs typeface="Arial" panose="020B0604020202020204" pitchFamily="34" charset="0"/>
              </a:rPr>
              <a:t> de Economía y Turismo.</a:t>
            </a:r>
            <a:br>
              <a:rPr lang="en-US" kern="1200">
                <a:latin typeface="Aptos" panose="020B0004020202020204" pitchFamily="34" charset="0"/>
                <a:cs typeface="Arial" panose="020B0604020202020204" pitchFamily="34" charset="0"/>
              </a:rPr>
            </a:br>
            <a:endParaRPr lang="en-US" sz="2000" kern="1200">
              <a:latin typeface="Aptos" panose="020B0004020202020204" pitchFamily="34" charset="0"/>
              <a:cs typeface="Arial" panose="020B0604020202020204" pitchFamily="34" charset="0"/>
            </a:endParaRPr>
          </a:p>
        </p:txBody>
      </p:sp>
      <p:pic>
        <p:nvPicPr>
          <p:cNvPr id="9" name="Imagen 8">
            <a:extLst>
              <a:ext uri="{FF2B5EF4-FFF2-40B4-BE49-F238E27FC236}">
                <a16:creationId xmlns:a16="http://schemas.microsoft.com/office/drawing/2014/main" id="{CB50C0DD-979A-5DEB-E802-C1E3C63F8C6C}"/>
              </a:ext>
            </a:extLst>
          </p:cNvPr>
          <p:cNvPicPr>
            <a:picLocks noChangeAspect="1"/>
          </p:cNvPicPr>
          <p:nvPr/>
        </p:nvPicPr>
        <p:blipFill>
          <a:blip r:embed="rId5"/>
          <a:stretch>
            <a:fillRect/>
          </a:stretch>
        </p:blipFill>
        <p:spPr>
          <a:xfrm>
            <a:off x="818562" y="1828558"/>
            <a:ext cx="5518479" cy="4690707"/>
          </a:xfrm>
          <a:prstGeom prst="rect">
            <a:avLst/>
          </a:prstGeom>
        </p:spPr>
      </p:pic>
    </p:spTree>
    <p:extLst>
      <p:ext uri="{BB962C8B-B14F-4D97-AF65-F5344CB8AC3E}">
        <p14:creationId xmlns:p14="http://schemas.microsoft.com/office/powerpoint/2010/main" val="3309612640"/>
      </p:ext>
    </p:extLst>
  </p:cSld>
  <p:clrMapOvr>
    <a:masterClrMapping/>
  </p:clrMapOvr>
  <p:extLst>
    <p:ext uri="{6950BFC3-D8DA-4A85-94F7-54DA5524770B}">
      <p188:commentRel xmlns:p188="http://schemas.microsoft.com/office/powerpoint/2018/8/main" r:id="rId2"/>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C672C8-88D4-A4E6-B0DA-F7505930B6BF}"/>
            </a:ext>
          </a:extLst>
        </p:cNvPr>
        <p:cNvGrpSpPr/>
        <p:nvPr/>
      </p:nvGrpSpPr>
      <p:grpSpPr>
        <a:xfrm>
          <a:off x="0" y="0"/>
          <a:ext cx="0" cy="0"/>
          <a:chOff x="0" y="0"/>
          <a:chExt cx="0" cy="0"/>
        </a:xfrm>
      </p:grpSpPr>
      <p:grpSp>
        <p:nvGrpSpPr>
          <p:cNvPr id="5" name="Grupo 4">
            <a:extLst>
              <a:ext uri="{FF2B5EF4-FFF2-40B4-BE49-F238E27FC236}">
                <a16:creationId xmlns:a16="http://schemas.microsoft.com/office/drawing/2014/main" id="{AFD4235F-C566-716D-C773-93BD5525033C}"/>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091CE097-6EBE-E029-CF40-205D46B1FA4A}"/>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Programa de Trabajo de Control Interno (PTCI)</a:t>
              </a:r>
            </a:p>
          </p:txBody>
        </p:sp>
        <p:grpSp>
          <p:nvGrpSpPr>
            <p:cNvPr id="10" name="Grupo 9">
              <a:extLst>
                <a:ext uri="{FF2B5EF4-FFF2-40B4-BE49-F238E27FC236}">
                  <a16:creationId xmlns:a16="http://schemas.microsoft.com/office/drawing/2014/main" id="{B34262F7-BD90-7178-27F8-3DD1291377C4}"/>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DEB9EFCD-CD3A-501C-F2DE-4FE7A34E585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2F07324D-24DD-C84C-C511-7CBBEBF3D1BC}"/>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3D7E7A52-5205-06EC-BBD1-2C0F923703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4" name="Google Shape;364;p19">
            <a:extLst>
              <a:ext uri="{FF2B5EF4-FFF2-40B4-BE49-F238E27FC236}">
                <a16:creationId xmlns:a16="http://schemas.microsoft.com/office/drawing/2014/main" id="{67F98D76-9BC2-10A2-C351-250095EDDA80}"/>
              </a:ext>
            </a:extLst>
          </p:cNvPr>
          <p:cNvSpPr txBox="1"/>
          <p:nvPr/>
        </p:nvSpPr>
        <p:spPr>
          <a:xfrm>
            <a:off x="346288" y="1525576"/>
            <a:ext cx="11845711" cy="930431"/>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b="1" noProof="0">
                <a:solidFill>
                  <a:schemeClr val="dk1"/>
                </a:solidFill>
                <a:ea typeface="Fira Sans"/>
                <a:cs typeface="Fira Sans"/>
                <a:sym typeface="Fira Sans"/>
              </a:rPr>
              <a:t>Avance por Acciones de Mejora del PTCI 2025</a:t>
            </a:r>
          </a:p>
          <a:p>
            <a:pPr marL="0" lvl="0" indent="0" algn="ctr" rtl="0">
              <a:spcBef>
                <a:spcPts val="0"/>
              </a:spcBef>
              <a:spcAft>
                <a:spcPts val="0"/>
              </a:spcAft>
              <a:buNone/>
            </a:pPr>
            <a:r>
              <a:rPr lang="es-MX" sz="2000" noProof="0">
                <a:solidFill>
                  <a:schemeClr val="dk1"/>
                </a:solidFill>
                <a:ea typeface="Fira Sans"/>
                <a:cs typeface="Fira Sans"/>
                <a:sym typeface="Fira Sans"/>
              </a:rPr>
              <a:t>Identificar los riesgos  y desarrollar respuestas que mitiguen su impacto, incluyendo los riesgos de corrupción.</a:t>
            </a:r>
          </a:p>
          <a:p>
            <a:pPr marL="0" lvl="0" indent="0" algn="ctr" rtl="0">
              <a:spcBef>
                <a:spcPts val="0"/>
              </a:spcBef>
              <a:spcAft>
                <a:spcPts val="0"/>
              </a:spcAft>
              <a:buNone/>
            </a:pPr>
            <a:r>
              <a:rPr lang="es-MX" sz="1100" b="1" noProof="0">
                <a:solidFill>
                  <a:schemeClr val="dk1"/>
                </a:solidFill>
                <a:ea typeface="Fira Sans"/>
                <a:cs typeface="Fira Sans"/>
                <a:sym typeface="Fira Sans"/>
              </a:rPr>
              <a:t>P08.PI01. Considerar los tipos de corrupción que pueden ocurrir en la Institución, como base para la identificación de los Riesgo de corrupción. </a:t>
            </a:r>
          </a:p>
          <a:p>
            <a:pPr marL="0" lvl="0" indent="0" algn="ctr" rtl="0">
              <a:spcBef>
                <a:spcPts val="0"/>
              </a:spcBef>
              <a:spcAft>
                <a:spcPts val="0"/>
              </a:spcAft>
              <a:buNone/>
            </a:pPr>
            <a:r>
              <a:rPr lang="es-MX" sz="1100" b="1" noProof="0">
                <a:solidFill>
                  <a:schemeClr val="dk1"/>
                </a:solidFill>
                <a:ea typeface="Fira Sans"/>
                <a:cs typeface="Fira Sans"/>
                <a:sym typeface="Fira Sans"/>
              </a:rPr>
              <a:t>-Considerar la posibilidad de que en la Institución ocurran otras situaciones contrarias a la ética y a la integridad, como lo son el desperdicio de recursos públicos, el abuso de autoridad, o el uso del cargo para la obtención de un beneficio indebido para sí o para un tercero. </a:t>
            </a:r>
          </a:p>
          <a:p>
            <a:pPr marL="0" lvl="0" indent="0" algn="ctr" rtl="0">
              <a:spcBef>
                <a:spcPts val="0"/>
              </a:spcBef>
              <a:spcAft>
                <a:spcPts val="0"/>
              </a:spcAft>
              <a:buNone/>
            </a:pPr>
            <a:endParaRPr lang="es-MX" sz="2000" b="1" noProof="0">
              <a:solidFill>
                <a:schemeClr val="dk1"/>
              </a:solidFill>
              <a:ea typeface="Fira Sans"/>
              <a:cs typeface="Fira Sans"/>
              <a:sym typeface="Fira Sans"/>
            </a:endParaRPr>
          </a:p>
        </p:txBody>
      </p:sp>
      <p:pic>
        <p:nvPicPr>
          <p:cNvPr id="1026" name="Picture 2" descr="Imagen generada">
            <a:extLst>
              <a:ext uri="{FF2B5EF4-FFF2-40B4-BE49-F238E27FC236}">
                <a16:creationId xmlns:a16="http://schemas.microsoft.com/office/drawing/2014/main" id="{D79BB992-929A-65E6-66B9-9B248E2EEA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6085" y="2592244"/>
            <a:ext cx="3619500" cy="3619500"/>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descr="Diagrama, Esquemático">
            <a:extLst>
              <a:ext uri="{FF2B5EF4-FFF2-40B4-BE49-F238E27FC236}">
                <a16:creationId xmlns:a16="http://schemas.microsoft.com/office/drawing/2014/main" id="{F9788649-1122-6D23-A2BC-9F73C460DD02}"/>
              </a:ext>
            </a:extLst>
          </p:cNvPr>
          <p:cNvPicPr>
            <a:picLocks noChangeAspect="1"/>
          </p:cNvPicPr>
          <p:nvPr/>
        </p:nvPicPr>
        <p:blipFill rotWithShape="1">
          <a:blip r:embed="rId6"/>
          <a:srcRect t="1370" r="412" b="135"/>
          <a:stretch/>
        </p:blipFill>
        <p:spPr>
          <a:xfrm>
            <a:off x="6246416" y="2652149"/>
            <a:ext cx="4763705" cy="3609521"/>
          </a:xfrm>
          <a:prstGeom prst="rect">
            <a:avLst/>
          </a:prstGeom>
          <a:ln>
            <a:noFill/>
          </a:ln>
        </p:spPr>
      </p:pic>
      <p:sp>
        <p:nvSpPr>
          <p:cNvPr id="2" name="CuadroTexto 1">
            <a:extLst>
              <a:ext uri="{FF2B5EF4-FFF2-40B4-BE49-F238E27FC236}">
                <a16:creationId xmlns:a16="http://schemas.microsoft.com/office/drawing/2014/main" id="{7D5582D9-E3AF-1633-7B8D-3FAAD78A4099}"/>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3533408596"/>
      </p:ext>
    </p:extLst>
  </p:cSld>
  <p:clrMapOvr>
    <a:masterClrMapping/>
  </p:clrMapOvr>
  <p:extLst>
    <p:ext uri="{6950BFC3-D8DA-4A85-94F7-54DA5524770B}">
      <p188:commentRel xmlns:p188="http://schemas.microsoft.com/office/powerpoint/2018/8/main" r:id="rId2"/>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244290-8692-E803-3FC9-E4B743CAF777}"/>
            </a:ext>
          </a:extLst>
        </p:cNvPr>
        <p:cNvGrpSpPr/>
        <p:nvPr/>
      </p:nvGrpSpPr>
      <p:grpSpPr>
        <a:xfrm>
          <a:off x="0" y="0"/>
          <a:ext cx="0" cy="0"/>
          <a:chOff x="0" y="0"/>
          <a:chExt cx="0" cy="0"/>
        </a:xfrm>
      </p:grpSpPr>
      <p:grpSp>
        <p:nvGrpSpPr>
          <p:cNvPr id="5" name="Grupo 4">
            <a:extLst>
              <a:ext uri="{FF2B5EF4-FFF2-40B4-BE49-F238E27FC236}">
                <a16:creationId xmlns:a16="http://schemas.microsoft.com/office/drawing/2014/main" id="{E1E4B0C9-C728-81BE-2A32-39F8EE8DC020}"/>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9EF2FBB7-1276-A3C0-23EA-08387746A8EA}"/>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Programa de Trabajo de Control Interno (PTCI)</a:t>
              </a:r>
            </a:p>
          </p:txBody>
        </p:sp>
        <p:grpSp>
          <p:nvGrpSpPr>
            <p:cNvPr id="10" name="Grupo 9">
              <a:extLst>
                <a:ext uri="{FF2B5EF4-FFF2-40B4-BE49-F238E27FC236}">
                  <a16:creationId xmlns:a16="http://schemas.microsoft.com/office/drawing/2014/main" id="{22C37D99-DDEE-4CFE-B71C-0E4B8D2DA4D5}"/>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65F4FEDF-B66D-EB28-7CF2-C5D971E23840}"/>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E57389CC-19BD-CD3B-042C-634D573DF001}"/>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CF842B3A-BA4D-7289-F550-D376F0A25D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9" name="Google Shape;364;p19">
            <a:extLst>
              <a:ext uri="{FF2B5EF4-FFF2-40B4-BE49-F238E27FC236}">
                <a16:creationId xmlns:a16="http://schemas.microsoft.com/office/drawing/2014/main" id="{0C1690B5-B8BA-3B06-76A2-F5E1E9DA29E7}"/>
              </a:ext>
            </a:extLst>
          </p:cNvPr>
          <p:cNvSpPr txBox="1"/>
          <p:nvPr/>
        </p:nvSpPr>
        <p:spPr>
          <a:xfrm>
            <a:off x="812252" y="1275305"/>
            <a:ext cx="11198592" cy="930431"/>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b="1" noProof="0">
                <a:solidFill>
                  <a:schemeClr val="dk1"/>
                </a:solidFill>
                <a:ea typeface="Fira Sans"/>
                <a:cs typeface="Fira Sans"/>
                <a:sym typeface="Fira Sans"/>
              </a:rPr>
              <a:t>Avance por Acciones de Mejora del PTCI 2025</a:t>
            </a:r>
          </a:p>
          <a:p>
            <a:pPr algn="ctr"/>
            <a:r>
              <a:rPr lang="es-MX" b="1"/>
              <a:t>Renovación y optimización de la licencia para seguridad perimetral.</a:t>
            </a:r>
          </a:p>
          <a:p>
            <a:pPr marL="0" lvl="0" indent="0" algn="ctr" rtl="0">
              <a:spcBef>
                <a:spcPts val="0"/>
              </a:spcBef>
              <a:spcAft>
                <a:spcPts val="0"/>
              </a:spcAft>
              <a:buNone/>
            </a:pPr>
            <a:endParaRPr lang="es-MX" b="1" noProof="0">
              <a:solidFill>
                <a:schemeClr val="dk1"/>
              </a:solidFill>
              <a:ea typeface="Fira Sans"/>
              <a:cs typeface="Fira Sans"/>
              <a:sym typeface="Fira Sans"/>
            </a:endParaRPr>
          </a:p>
          <a:p>
            <a:pPr marL="0" lvl="0" indent="0" algn="ctr" rtl="0">
              <a:spcBef>
                <a:spcPts val="0"/>
              </a:spcBef>
              <a:spcAft>
                <a:spcPts val="0"/>
              </a:spcAft>
              <a:buNone/>
            </a:pPr>
            <a:endParaRPr lang="es-MX" sz="2000" b="1" noProof="0">
              <a:solidFill>
                <a:schemeClr val="dk1"/>
              </a:solidFill>
              <a:ea typeface="Fira Sans"/>
              <a:cs typeface="Fira Sans"/>
              <a:sym typeface="Fira Sans"/>
            </a:endParaRPr>
          </a:p>
        </p:txBody>
      </p:sp>
      <p:sp>
        <p:nvSpPr>
          <p:cNvPr id="2" name="CuadroTexto 1">
            <a:extLst>
              <a:ext uri="{FF2B5EF4-FFF2-40B4-BE49-F238E27FC236}">
                <a16:creationId xmlns:a16="http://schemas.microsoft.com/office/drawing/2014/main" id="{B258EA70-6019-59E8-9B88-8603A7B7A398}"/>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graphicFrame>
        <p:nvGraphicFramePr>
          <p:cNvPr id="12" name="CuadroTexto 10">
            <a:extLst>
              <a:ext uri="{FF2B5EF4-FFF2-40B4-BE49-F238E27FC236}">
                <a16:creationId xmlns:a16="http://schemas.microsoft.com/office/drawing/2014/main" id="{54A39CB4-1558-03C8-ECE5-36D60DF6750B}"/>
              </a:ext>
            </a:extLst>
          </p:cNvPr>
          <p:cNvGraphicFramePr/>
          <p:nvPr>
            <p:extLst>
              <p:ext uri="{D42A27DB-BD31-4B8C-83A1-F6EECF244321}">
                <p14:modId xmlns:p14="http://schemas.microsoft.com/office/powerpoint/2010/main" val="2603743317"/>
              </p:ext>
            </p:extLst>
          </p:nvPr>
        </p:nvGraphicFramePr>
        <p:xfrm>
          <a:off x="837520" y="2016544"/>
          <a:ext cx="10515600" cy="435133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927191362"/>
      </p:ext>
    </p:extLst>
  </p:cSld>
  <p:clrMapOvr>
    <a:masterClrMapping/>
  </p:clrMapOvr>
  <p:extLst>
    <p:ext uri="{6950BFC3-D8DA-4A85-94F7-54DA5524770B}">
      <p188:commentRel xmlns:p188="http://schemas.microsoft.com/office/powerpoint/2018/8/main" r:id="rId2"/>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74E3C-19AD-1633-8299-D2B2DB2FC238}"/>
            </a:ext>
          </a:extLst>
        </p:cNvPr>
        <p:cNvGrpSpPr/>
        <p:nvPr/>
      </p:nvGrpSpPr>
      <p:grpSpPr>
        <a:xfrm>
          <a:off x="0" y="0"/>
          <a:ext cx="0" cy="0"/>
          <a:chOff x="0" y="0"/>
          <a:chExt cx="0" cy="0"/>
        </a:xfrm>
      </p:grpSpPr>
      <p:grpSp>
        <p:nvGrpSpPr>
          <p:cNvPr id="16" name="Grupo 15">
            <a:extLst>
              <a:ext uri="{FF2B5EF4-FFF2-40B4-BE49-F238E27FC236}">
                <a16:creationId xmlns:a16="http://schemas.microsoft.com/office/drawing/2014/main" id="{55B1F07E-CC67-6B4D-F80D-6533FA92896F}"/>
              </a:ext>
            </a:extLst>
          </p:cNvPr>
          <p:cNvGrpSpPr/>
          <p:nvPr/>
        </p:nvGrpSpPr>
        <p:grpSpPr>
          <a:xfrm>
            <a:off x="312691" y="259274"/>
            <a:ext cx="11565257" cy="813283"/>
            <a:chOff x="346289" y="284341"/>
            <a:chExt cx="11565257" cy="813283"/>
          </a:xfrm>
        </p:grpSpPr>
        <p:cxnSp>
          <p:nvCxnSpPr>
            <p:cNvPr id="18" name="Conector recto 17">
              <a:extLst>
                <a:ext uri="{FF2B5EF4-FFF2-40B4-BE49-F238E27FC236}">
                  <a16:creationId xmlns:a16="http://schemas.microsoft.com/office/drawing/2014/main" id="{F9612A4A-13D4-14D7-A44C-F147E24FD49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1200CDDF-85B2-4760-0D2A-8619D63F6800}"/>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pic>
        <p:nvPicPr>
          <p:cNvPr id="3" name="Imagen 2">
            <a:extLst>
              <a:ext uri="{FF2B5EF4-FFF2-40B4-BE49-F238E27FC236}">
                <a16:creationId xmlns:a16="http://schemas.microsoft.com/office/drawing/2014/main" id="{08E135A9-C886-7FE3-F8B0-B92FB25336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2" name="CuadroTexto 1">
            <a:extLst>
              <a:ext uri="{FF2B5EF4-FFF2-40B4-BE49-F238E27FC236}">
                <a16:creationId xmlns:a16="http://schemas.microsoft.com/office/drawing/2014/main" id="{E5B9D509-0C6E-D30B-88D5-FC8C67FFA9EB}"/>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
        <p:nvSpPr>
          <p:cNvPr id="5" name="Google Shape;364;p19">
            <a:extLst>
              <a:ext uri="{FF2B5EF4-FFF2-40B4-BE49-F238E27FC236}">
                <a16:creationId xmlns:a16="http://schemas.microsoft.com/office/drawing/2014/main" id="{82B8D5B5-9E6E-0D7F-C994-87BFD2E8E437}"/>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sp>
        <p:nvSpPr>
          <p:cNvPr id="6" name="Google Shape;364;p19">
            <a:extLst>
              <a:ext uri="{FF2B5EF4-FFF2-40B4-BE49-F238E27FC236}">
                <a16:creationId xmlns:a16="http://schemas.microsoft.com/office/drawing/2014/main" id="{49CB9165-892B-247F-C3A5-8C62C850C4FD}"/>
              </a:ext>
            </a:extLst>
          </p:cNvPr>
          <p:cNvSpPr txBox="1"/>
          <p:nvPr/>
        </p:nvSpPr>
        <p:spPr>
          <a:xfrm>
            <a:off x="3271077" y="1065233"/>
            <a:ext cx="56498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tx1">
                    <a:lumMod val="75000"/>
                    <a:lumOff val="25000"/>
                  </a:schemeClr>
                </a:solidFill>
                <a:ea typeface="Fira Sans"/>
                <a:cs typeface="Fira Sans"/>
                <a:sym typeface="Fira Sans"/>
              </a:rPr>
              <a:t>Avance por Acciones de Control del PTAR 2025</a:t>
            </a:r>
          </a:p>
        </p:txBody>
      </p:sp>
      <p:graphicFrame>
        <p:nvGraphicFramePr>
          <p:cNvPr id="7" name="Tabla 6">
            <a:extLst>
              <a:ext uri="{FF2B5EF4-FFF2-40B4-BE49-F238E27FC236}">
                <a16:creationId xmlns:a16="http://schemas.microsoft.com/office/drawing/2014/main" id="{D14A6730-D58D-CBD7-EC73-FC3082F46749}"/>
              </a:ext>
            </a:extLst>
          </p:cNvPr>
          <p:cNvGraphicFramePr>
            <a:graphicFrameLocks noGrp="1"/>
          </p:cNvGraphicFramePr>
          <p:nvPr>
            <p:extLst>
              <p:ext uri="{D42A27DB-BD31-4B8C-83A1-F6EECF244321}">
                <p14:modId xmlns:p14="http://schemas.microsoft.com/office/powerpoint/2010/main" val="975949482"/>
              </p:ext>
            </p:extLst>
          </p:nvPr>
        </p:nvGraphicFramePr>
        <p:xfrm>
          <a:off x="283307" y="1611923"/>
          <a:ext cx="11761605" cy="4276251"/>
        </p:xfrm>
        <a:graphic>
          <a:graphicData uri="http://schemas.openxmlformats.org/drawingml/2006/table">
            <a:tbl>
              <a:tblPr firstRow="1" bandRow="1">
                <a:tableStyleId>{7DF18680-E054-41AD-8BC1-D1AEF772440D}</a:tableStyleId>
              </a:tblPr>
              <a:tblGrid>
                <a:gridCol w="807775">
                  <a:extLst>
                    <a:ext uri="{9D8B030D-6E8A-4147-A177-3AD203B41FA5}">
                      <a16:colId xmlns:a16="http://schemas.microsoft.com/office/drawing/2014/main" val="865320372"/>
                    </a:ext>
                  </a:extLst>
                </a:gridCol>
                <a:gridCol w="3112761">
                  <a:extLst>
                    <a:ext uri="{9D8B030D-6E8A-4147-A177-3AD203B41FA5}">
                      <a16:colId xmlns:a16="http://schemas.microsoft.com/office/drawing/2014/main" val="1983931819"/>
                    </a:ext>
                  </a:extLst>
                </a:gridCol>
                <a:gridCol w="1950021">
                  <a:extLst>
                    <a:ext uri="{9D8B030D-6E8A-4147-A177-3AD203B41FA5}">
                      <a16:colId xmlns:a16="http://schemas.microsoft.com/office/drawing/2014/main" val="2739413651"/>
                    </a:ext>
                  </a:extLst>
                </a:gridCol>
                <a:gridCol w="1970514">
                  <a:extLst>
                    <a:ext uri="{9D8B030D-6E8A-4147-A177-3AD203B41FA5}">
                      <a16:colId xmlns:a16="http://schemas.microsoft.com/office/drawing/2014/main" val="174406827"/>
                    </a:ext>
                  </a:extLst>
                </a:gridCol>
                <a:gridCol w="1960267">
                  <a:extLst>
                    <a:ext uri="{9D8B030D-6E8A-4147-A177-3AD203B41FA5}">
                      <a16:colId xmlns:a16="http://schemas.microsoft.com/office/drawing/2014/main" val="4203242771"/>
                    </a:ext>
                  </a:extLst>
                </a:gridCol>
                <a:gridCol w="1960267">
                  <a:extLst>
                    <a:ext uri="{9D8B030D-6E8A-4147-A177-3AD203B41FA5}">
                      <a16:colId xmlns:a16="http://schemas.microsoft.com/office/drawing/2014/main" val="956532915"/>
                    </a:ext>
                  </a:extLst>
                </a:gridCol>
              </a:tblGrid>
              <a:tr h="601170">
                <a:tc>
                  <a:txBody>
                    <a:bodyPr/>
                    <a:lstStyle/>
                    <a:p>
                      <a:pPr algn="ctr"/>
                      <a:r>
                        <a:rPr lang="es-ES" sz="1500" err="1"/>
                        <a:t>N°</a:t>
                      </a:r>
                      <a:endParaRPr lang="es-ES" sz="1500"/>
                    </a:p>
                  </a:txBody>
                  <a:tcPr anchor="ctr">
                    <a:solidFill>
                      <a:srgbClr val="A50021"/>
                    </a:solidFill>
                  </a:tcPr>
                </a:tc>
                <a:tc>
                  <a:txBody>
                    <a:bodyPr/>
                    <a:lstStyle/>
                    <a:p>
                      <a:pPr algn="ctr"/>
                      <a:r>
                        <a:rPr lang="es-ES" sz="1500"/>
                        <a:t>Descripción de Riesgo </a:t>
                      </a:r>
                    </a:p>
                  </a:txBody>
                  <a:tcPr anchor="ctr">
                    <a:solidFill>
                      <a:srgbClr val="A50021"/>
                    </a:solidFill>
                  </a:tcPr>
                </a:tc>
                <a:tc>
                  <a:txBody>
                    <a:bodyPr/>
                    <a:lstStyle/>
                    <a:p>
                      <a:pPr algn="ctr"/>
                      <a:r>
                        <a:rPr lang="es-ES" sz="1500"/>
                        <a:t>Factor de Riesgo priorizado</a:t>
                      </a:r>
                    </a:p>
                  </a:txBody>
                  <a:tcPr anchor="ctr">
                    <a:solidFill>
                      <a:srgbClr val="A50021"/>
                    </a:solidFill>
                  </a:tcPr>
                </a:tc>
                <a:tc>
                  <a:txBody>
                    <a:bodyPr/>
                    <a:lstStyle/>
                    <a:p>
                      <a:pPr algn="ctr"/>
                      <a:r>
                        <a:rPr lang="es-ES" sz="1500"/>
                        <a:t>Actividad de Control </a:t>
                      </a:r>
                    </a:p>
                  </a:txBody>
                  <a:tcPr anchor="ctr">
                    <a:solidFill>
                      <a:srgbClr val="A50021"/>
                    </a:solidFill>
                  </a:tcPr>
                </a:tc>
                <a:tc>
                  <a:txBody>
                    <a:bodyPr/>
                    <a:lstStyle/>
                    <a:p>
                      <a:pPr algn="ctr"/>
                      <a:r>
                        <a:rPr lang="es-ES" sz="1500"/>
                        <a:t>UA Responsable </a:t>
                      </a:r>
                    </a:p>
                  </a:txBody>
                  <a:tcPr anchor="ctr">
                    <a:solidFill>
                      <a:srgbClr val="A50021"/>
                    </a:solidFill>
                  </a:tcPr>
                </a:tc>
                <a:tc>
                  <a:txBody>
                    <a:bodyPr/>
                    <a:lstStyle/>
                    <a:p>
                      <a:pPr algn="ctr"/>
                      <a:r>
                        <a:rPr lang="es-ES" sz="1500"/>
                        <a:t>Avance</a:t>
                      </a:r>
                    </a:p>
                  </a:txBody>
                  <a:tcPr anchor="ctr">
                    <a:solidFill>
                      <a:srgbClr val="A50021"/>
                    </a:solidFill>
                  </a:tcPr>
                </a:tc>
                <a:extLst>
                  <a:ext uri="{0D108BD9-81ED-4DB2-BD59-A6C34878D82A}">
                    <a16:rowId xmlns:a16="http://schemas.microsoft.com/office/drawing/2014/main" val="1191851520"/>
                  </a:ext>
                </a:extLst>
              </a:tr>
              <a:tr h="873398">
                <a:tc>
                  <a:txBody>
                    <a:bodyPr/>
                    <a:lstStyle/>
                    <a:p>
                      <a:pPr algn="ctr"/>
                      <a:r>
                        <a:rPr lang="es-ES" sz="1200">
                          <a:solidFill>
                            <a:schemeClr val="tx1"/>
                          </a:solidFill>
                        </a:rPr>
                        <a:t>R1</a:t>
                      </a:r>
                    </a:p>
                  </a:txBody>
                  <a:tcPr/>
                </a:tc>
                <a:tc>
                  <a:txBody>
                    <a:bodyPr/>
                    <a:lstStyle/>
                    <a:p>
                      <a:pPr algn="ctr"/>
                      <a:r>
                        <a:rPr lang="es-ES" sz="1200">
                          <a:solidFill>
                            <a:schemeClr val="tx1"/>
                          </a:solidFill>
                        </a:rPr>
                        <a:t>Incumplimiento a las atribuciones del Reglamento Interior.</a:t>
                      </a:r>
                    </a:p>
                  </a:txBody>
                  <a:tcPr/>
                </a:tc>
                <a:tc>
                  <a:txBody>
                    <a:bodyPr/>
                    <a:lstStyle/>
                    <a:p>
                      <a:pPr algn="ctr"/>
                      <a:r>
                        <a:rPr lang="es-ES" sz="1200">
                          <a:solidFill>
                            <a:schemeClr val="tx1"/>
                          </a:solidFill>
                        </a:rPr>
                        <a:t>Manual de Organización no actualizado</a:t>
                      </a:r>
                    </a:p>
                  </a:txBody>
                  <a:tcPr/>
                </a:tc>
                <a:tc>
                  <a:txBody>
                    <a:bodyPr/>
                    <a:lstStyle/>
                    <a:p>
                      <a:pPr algn="ctr"/>
                      <a:r>
                        <a:rPr lang="es-ES" sz="1200">
                          <a:solidFill>
                            <a:schemeClr val="tx1"/>
                          </a:solidFill>
                        </a:rPr>
                        <a:t> Coordinar un programa de trabajo con las áreas para actualizar la normativa en conjunto.</a:t>
                      </a:r>
                    </a:p>
                  </a:txBody>
                  <a:tcPr/>
                </a:tc>
                <a:tc>
                  <a:txBody>
                    <a:bodyPr/>
                    <a:lstStyle/>
                    <a:p>
                      <a:pPr algn="ctr"/>
                      <a:r>
                        <a:rPr lang="es-ES" sz="1200">
                          <a:solidFill>
                            <a:schemeClr val="tx1"/>
                          </a:solidFill>
                        </a:rPr>
                        <a:t>Dirección Administrativa.</a:t>
                      </a:r>
                    </a:p>
                  </a:txBody>
                  <a:tcPr/>
                </a:tc>
                <a:tc>
                  <a:txBody>
                    <a:bodyPr/>
                    <a:lstStyle/>
                    <a:p>
                      <a:pPr algn="ctr"/>
                      <a:r>
                        <a:rPr lang="es-ES" sz="1200">
                          <a:solidFill>
                            <a:schemeClr val="tx1"/>
                          </a:solidFill>
                        </a:rPr>
                        <a:t>Se verifican…</a:t>
                      </a:r>
                    </a:p>
                  </a:txBody>
                  <a:tcPr/>
                </a:tc>
                <a:extLst>
                  <a:ext uri="{0D108BD9-81ED-4DB2-BD59-A6C34878D82A}">
                    <a16:rowId xmlns:a16="http://schemas.microsoft.com/office/drawing/2014/main" val="1549898921"/>
                  </a:ext>
                </a:extLst>
              </a:tr>
              <a:tr h="2801683">
                <a:tc>
                  <a:txBody>
                    <a:bodyPr/>
                    <a:lstStyle/>
                    <a:p>
                      <a:pPr algn="ctr"/>
                      <a:r>
                        <a:rPr lang="es-ES" sz="1200">
                          <a:solidFill>
                            <a:schemeClr val="tx1">
                              <a:lumMod val="75000"/>
                              <a:lumOff val="25000"/>
                            </a:schemeClr>
                          </a:solidFill>
                        </a:rPr>
                        <a:t>R2</a:t>
                      </a:r>
                    </a:p>
                  </a:txBody>
                  <a:tcPr anchor="ctr"/>
                </a:tc>
                <a:tc>
                  <a:txBody>
                    <a:bodyPr/>
                    <a:lstStyle/>
                    <a:p>
                      <a:pPr algn="ctr"/>
                      <a:r>
                        <a:rPr lang="es-ES" sz="1200">
                          <a:solidFill>
                            <a:schemeClr val="tx1">
                              <a:lumMod val="75000"/>
                              <a:lumOff val="25000"/>
                            </a:schemeClr>
                          </a:solidFill>
                        </a:rPr>
                        <a:t>Portales de transparencia actualizados a destiempo</a:t>
                      </a:r>
                    </a:p>
                  </a:txBody>
                  <a:tcPr anchor="ctr"/>
                </a:tc>
                <a:tc>
                  <a:txBody>
                    <a:bodyPr/>
                    <a:lstStyle/>
                    <a:p>
                      <a:pPr lvl="0" algn="l">
                        <a:buNone/>
                      </a:pPr>
                      <a:r>
                        <a:rPr lang="es-ES" sz="1200" b="0" i="0" u="none" strike="noStrike" noProof="0">
                          <a:solidFill>
                            <a:schemeClr val="tx1">
                              <a:lumMod val="75000"/>
                              <a:lumOff val="25000"/>
                            </a:schemeClr>
                          </a:solidFill>
                          <a:latin typeface="Calibri"/>
                        </a:rPr>
                        <a:t>El incumplimiento de los plazos establecidos para la recepción de la información turnada (solicitada).</a:t>
                      </a:r>
                      <a:endParaRPr lang="es-ES" sz="1200"/>
                    </a:p>
                  </a:txBody>
                  <a:tcPr anchor="ctr"/>
                </a:tc>
                <a:tc>
                  <a:txBody>
                    <a:bodyPr/>
                    <a:lstStyle/>
                    <a:p>
                      <a:pPr lvl="0" algn="l">
                        <a:buNone/>
                      </a:pPr>
                      <a:r>
                        <a:rPr lang="es-ES" sz="1200" b="0" i="0" u="none" strike="noStrike" noProof="0">
                          <a:solidFill>
                            <a:schemeClr val="tx1">
                              <a:lumMod val="75000"/>
                              <a:lumOff val="25000"/>
                            </a:schemeClr>
                          </a:solidFill>
                          <a:latin typeface="Calibri"/>
                        </a:rPr>
                        <a:t>La revisión diaria de los medios de recepción de solicitudes de información, junto con la vigilancia continua del cumplimiento de los plazos de las solicitudes turnadas, es esencial para garantizar una gestión eficiente y puntual. </a:t>
                      </a:r>
                    </a:p>
                  </a:txBody>
                  <a:tcPr anchor="ctr"/>
                </a:tc>
                <a:tc>
                  <a:txBody>
                    <a:bodyPr/>
                    <a:lstStyle/>
                    <a:p>
                      <a:pPr algn="l"/>
                      <a:r>
                        <a:rPr lang="es-ES" sz="1200">
                          <a:solidFill>
                            <a:schemeClr val="tx1">
                              <a:lumMod val="75000"/>
                              <a:lumOff val="25000"/>
                            </a:schemeClr>
                          </a:solidFill>
                        </a:rPr>
                        <a:t>Dirección General de Asuntos Jurídicos y Transparencia.</a:t>
                      </a:r>
                    </a:p>
                  </a:txBody>
                  <a:tcPr anchor="ctr"/>
                </a:tc>
                <a:tc>
                  <a:txBody>
                    <a:bodyPr/>
                    <a:lstStyle/>
                    <a:p>
                      <a:pPr algn="l"/>
                      <a:r>
                        <a:rPr lang="es-ES" sz="1200">
                          <a:solidFill>
                            <a:schemeClr val="tx1">
                              <a:lumMod val="75000"/>
                              <a:lumOff val="25000"/>
                            </a:schemeClr>
                          </a:solidFill>
                        </a:rPr>
                        <a:t>-Monitoreo diario de los canales por los que se reciben solicitudes.</a:t>
                      </a:r>
                    </a:p>
                    <a:p>
                      <a:pPr lvl="0" algn="l">
                        <a:buNone/>
                      </a:pPr>
                      <a:endParaRPr lang="es-ES" sz="1200">
                        <a:solidFill>
                          <a:schemeClr val="tx1">
                            <a:lumMod val="75000"/>
                            <a:lumOff val="25000"/>
                          </a:schemeClr>
                        </a:solidFill>
                      </a:endParaRPr>
                    </a:p>
                    <a:p>
                      <a:pPr lvl="0" algn="l">
                        <a:buNone/>
                      </a:pPr>
                      <a:r>
                        <a:rPr lang="es-ES" sz="1200">
                          <a:solidFill>
                            <a:schemeClr val="tx1">
                              <a:lumMod val="75000"/>
                              <a:lumOff val="25000"/>
                            </a:schemeClr>
                          </a:solidFill>
                        </a:rPr>
                        <a:t>-Se remite, mediante oficio, la solicitud al área generadora de la información, con fecha establecida para contar con lo solicitado.</a:t>
                      </a:r>
                    </a:p>
                    <a:p>
                      <a:pPr lvl="0" algn="l">
                        <a:buNone/>
                      </a:pPr>
                      <a:endParaRPr lang="es-ES" sz="1200">
                        <a:solidFill>
                          <a:schemeClr val="tx1">
                            <a:lumMod val="75000"/>
                            <a:lumOff val="25000"/>
                          </a:schemeClr>
                        </a:solidFill>
                      </a:endParaRPr>
                    </a:p>
                    <a:p>
                      <a:pPr lvl="0" algn="l">
                        <a:buNone/>
                      </a:pPr>
                      <a:r>
                        <a:rPr lang="es-ES" sz="1200">
                          <a:solidFill>
                            <a:schemeClr val="tx1">
                              <a:lumMod val="75000"/>
                              <a:lumOff val="25000"/>
                            </a:schemeClr>
                          </a:solidFill>
                        </a:rPr>
                        <a:t>-Comunicación constante con las áreas para asesorar ante posibles dudas.</a:t>
                      </a:r>
                      <a:endParaRPr lang="es-ES" sz="1200"/>
                    </a:p>
                  </a:txBody>
                  <a:tcPr anchor="ctr"/>
                </a:tc>
                <a:extLst>
                  <a:ext uri="{0D108BD9-81ED-4DB2-BD59-A6C34878D82A}">
                    <a16:rowId xmlns:a16="http://schemas.microsoft.com/office/drawing/2014/main" val="1144725155"/>
                  </a:ext>
                </a:extLst>
              </a:tr>
            </a:tbl>
          </a:graphicData>
        </a:graphic>
      </p:graphicFrame>
    </p:spTree>
    <p:extLst>
      <p:ext uri="{BB962C8B-B14F-4D97-AF65-F5344CB8AC3E}">
        <p14:creationId xmlns:p14="http://schemas.microsoft.com/office/powerpoint/2010/main" val="2508984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E83D55-8847-C081-4BA2-A650B98475A3}"/>
            </a:ext>
          </a:extLst>
        </p:cNvPr>
        <p:cNvGrpSpPr/>
        <p:nvPr/>
      </p:nvGrpSpPr>
      <p:grpSpPr>
        <a:xfrm>
          <a:off x="0" y="0"/>
          <a:ext cx="0" cy="0"/>
          <a:chOff x="0" y="0"/>
          <a:chExt cx="0" cy="0"/>
        </a:xfrm>
      </p:grpSpPr>
      <p:grpSp>
        <p:nvGrpSpPr>
          <p:cNvPr id="16" name="Grupo 15">
            <a:extLst>
              <a:ext uri="{FF2B5EF4-FFF2-40B4-BE49-F238E27FC236}">
                <a16:creationId xmlns:a16="http://schemas.microsoft.com/office/drawing/2014/main" id="{2B73750C-9BB9-BE90-3FC3-CD0754DA84B6}"/>
              </a:ext>
            </a:extLst>
          </p:cNvPr>
          <p:cNvGrpSpPr/>
          <p:nvPr/>
        </p:nvGrpSpPr>
        <p:grpSpPr>
          <a:xfrm>
            <a:off x="312691" y="259274"/>
            <a:ext cx="11565257" cy="813283"/>
            <a:chOff x="346289" y="284341"/>
            <a:chExt cx="11565257" cy="813283"/>
          </a:xfrm>
        </p:grpSpPr>
        <p:cxnSp>
          <p:nvCxnSpPr>
            <p:cNvPr id="18" name="Conector recto 17">
              <a:extLst>
                <a:ext uri="{FF2B5EF4-FFF2-40B4-BE49-F238E27FC236}">
                  <a16:creationId xmlns:a16="http://schemas.microsoft.com/office/drawing/2014/main" id="{CDF0FDE3-A7B0-F180-06DD-715D7101480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2543FA96-7CCA-F694-2DE7-D644ED9213DC}"/>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pic>
        <p:nvPicPr>
          <p:cNvPr id="3" name="Imagen 2">
            <a:extLst>
              <a:ext uri="{FF2B5EF4-FFF2-40B4-BE49-F238E27FC236}">
                <a16:creationId xmlns:a16="http://schemas.microsoft.com/office/drawing/2014/main" id="{BFF1E9D7-A7D7-907B-5618-18EB943EFB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2" name="CuadroTexto 1">
            <a:extLst>
              <a:ext uri="{FF2B5EF4-FFF2-40B4-BE49-F238E27FC236}">
                <a16:creationId xmlns:a16="http://schemas.microsoft.com/office/drawing/2014/main" id="{7A465066-14AD-B377-8CAC-E6312C15579C}"/>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
        <p:nvSpPr>
          <p:cNvPr id="5" name="Google Shape;364;p19">
            <a:extLst>
              <a:ext uri="{FF2B5EF4-FFF2-40B4-BE49-F238E27FC236}">
                <a16:creationId xmlns:a16="http://schemas.microsoft.com/office/drawing/2014/main" id="{DA129307-1984-A46E-BFC5-447701A0D0EA}"/>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sp>
        <p:nvSpPr>
          <p:cNvPr id="6" name="Google Shape;364;p19">
            <a:extLst>
              <a:ext uri="{FF2B5EF4-FFF2-40B4-BE49-F238E27FC236}">
                <a16:creationId xmlns:a16="http://schemas.microsoft.com/office/drawing/2014/main" id="{F0F58D7C-C816-B926-B030-CCB5AF55C223}"/>
              </a:ext>
            </a:extLst>
          </p:cNvPr>
          <p:cNvSpPr txBox="1"/>
          <p:nvPr/>
        </p:nvSpPr>
        <p:spPr>
          <a:xfrm>
            <a:off x="3271077" y="1065233"/>
            <a:ext cx="56498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tx1">
                    <a:lumMod val="75000"/>
                    <a:lumOff val="25000"/>
                  </a:schemeClr>
                </a:solidFill>
                <a:ea typeface="Fira Sans"/>
                <a:cs typeface="Fira Sans"/>
                <a:sym typeface="Fira Sans"/>
              </a:rPr>
              <a:t>Avance por Acciones de Control del PTAR 2025</a:t>
            </a:r>
          </a:p>
        </p:txBody>
      </p:sp>
      <p:graphicFrame>
        <p:nvGraphicFramePr>
          <p:cNvPr id="7" name="Tabla 6">
            <a:extLst>
              <a:ext uri="{FF2B5EF4-FFF2-40B4-BE49-F238E27FC236}">
                <a16:creationId xmlns:a16="http://schemas.microsoft.com/office/drawing/2014/main" id="{205F75C5-6FF4-DE7C-6548-CCA657B946C4}"/>
              </a:ext>
            </a:extLst>
          </p:cNvPr>
          <p:cNvGraphicFramePr>
            <a:graphicFrameLocks noGrp="1"/>
          </p:cNvGraphicFramePr>
          <p:nvPr>
            <p:extLst>
              <p:ext uri="{D42A27DB-BD31-4B8C-83A1-F6EECF244321}">
                <p14:modId xmlns:p14="http://schemas.microsoft.com/office/powerpoint/2010/main" val="1866951890"/>
              </p:ext>
            </p:extLst>
          </p:nvPr>
        </p:nvGraphicFramePr>
        <p:xfrm>
          <a:off x="283307" y="1611923"/>
          <a:ext cx="11761600" cy="4147163"/>
        </p:xfrm>
        <a:graphic>
          <a:graphicData uri="http://schemas.openxmlformats.org/drawingml/2006/table">
            <a:tbl>
              <a:tblPr firstRow="1" bandRow="1">
                <a:tableStyleId>{7DF18680-E054-41AD-8BC1-D1AEF772440D}</a:tableStyleId>
              </a:tblPr>
              <a:tblGrid>
                <a:gridCol w="807774">
                  <a:extLst>
                    <a:ext uri="{9D8B030D-6E8A-4147-A177-3AD203B41FA5}">
                      <a16:colId xmlns:a16="http://schemas.microsoft.com/office/drawing/2014/main" val="865320372"/>
                    </a:ext>
                  </a:extLst>
                </a:gridCol>
                <a:gridCol w="3112761">
                  <a:extLst>
                    <a:ext uri="{9D8B030D-6E8A-4147-A177-3AD203B41FA5}">
                      <a16:colId xmlns:a16="http://schemas.microsoft.com/office/drawing/2014/main" val="1983931819"/>
                    </a:ext>
                  </a:extLst>
                </a:gridCol>
                <a:gridCol w="1950020">
                  <a:extLst>
                    <a:ext uri="{9D8B030D-6E8A-4147-A177-3AD203B41FA5}">
                      <a16:colId xmlns:a16="http://schemas.microsoft.com/office/drawing/2014/main" val="2739413651"/>
                    </a:ext>
                  </a:extLst>
                </a:gridCol>
                <a:gridCol w="2582333">
                  <a:extLst>
                    <a:ext uri="{9D8B030D-6E8A-4147-A177-3AD203B41FA5}">
                      <a16:colId xmlns:a16="http://schemas.microsoft.com/office/drawing/2014/main" val="174406827"/>
                    </a:ext>
                  </a:extLst>
                </a:gridCol>
                <a:gridCol w="1348446">
                  <a:extLst>
                    <a:ext uri="{9D8B030D-6E8A-4147-A177-3AD203B41FA5}">
                      <a16:colId xmlns:a16="http://schemas.microsoft.com/office/drawing/2014/main" val="4203242771"/>
                    </a:ext>
                  </a:extLst>
                </a:gridCol>
                <a:gridCol w="1960266">
                  <a:extLst>
                    <a:ext uri="{9D8B030D-6E8A-4147-A177-3AD203B41FA5}">
                      <a16:colId xmlns:a16="http://schemas.microsoft.com/office/drawing/2014/main" val="956532915"/>
                    </a:ext>
                  </a:extLst>
                </a:gridCol>
              </a:tblGrid>
              <a:tr h="518016">
                <a:tc>
                  <a:txBody>
                    <a:bodyPr/>
                    <a:lstStyle/>
                    <a:p>
                      <a:pPr algn="ctr"/>
                      <a:r>
                        <a:rPr lang="es-ES" sz="1500" err="1"/>
                        <a:t>N°</a:t>
                      </a:r>
                      <a:endParaRPr lang="es-ES" sz="1500"/>
                    </a:p>
                  </a:txBody>
                  <a:tcPr anchor="ctr">
                    <a:solidFill>
                      <a:srgbClr val="A50021"/>
                    </a:solidFill>
                  </a:tcPr>
                </a:tc>
                <a:tc>
                  <a:txBody>
                    <a:bodyPr/>
                    <a:lstStyle/>
                    <a:p>
                      <a:pPr algn="ctr"/>
                      <a:r>
                        <a:rPr lang="es-ES" sz="1500"/>
                        <a:t>Descripción de Riesgo </a:t>
                      </a:r>
                    </a:p>
                  </a:txBody>
                  <a:tcPr anchor="ctr">
                    <a:solidFill>
                      <a:srgbClr val="A50021"/>
                    </a:solidFill>
                  </a:tcPr>
                </a:tc>
                <a:tc>
                  <a:txBody>
                    <a:bodyPr/>
                    <a:lstStyle/>
                    <a:p>
                      <a:pPr algn="ctr"/>
                      <a:r>
                        <a:rPr lang="es-ES" sz="1500"/>
                        <a:t>Factor de Riesgo priorizado</a:t>
                      </a:r>
                    </a:p>
                  </a:txBody>
                  <a:tcPr anchor="ctr">
                    <a:solidFill>
                      <a:srgbClr val="A50021"/>
                    </a:solidFill>
                  </a:tcPr>
                </a:tc>
                <a:tc>
                  <a:txBody>
                    <a:bodyPr/>
                    <a:lstStyle/>
                    <a:p>
                      <a:pPr algn="ctr"/>
                      <a:r>
                        <a:rPr lang="es-ES" sz="1500"/>
                        <a:t>Actividad de Control </a:t>
                      </a:r>
                    </a:p>
                  </a:txBody>
                  <a:tcPr anchor="ctr">
                    <a:solidFill>
                      <a:srgbClr val="A50021"/>
                    </a:solidFill>
                  </a:tcPr>
                </a:tc>
                <a:tc>
                  <a:txBody>
                    <a:bodyPr/>
                    <a:lstStyle/>
                    <a:p>
                      <a:pPr algn="ctr"/>
                      <a:r>
                        <a:rPr lang="es-ES" sz="1500"/>
                        <a:t>UA Responsable </a:t>
                      </a:r>
                    </a:p>
                  </a:txBody>
                  <a:tcPr anchor="ctr">
                    <a:solidFill>
                      <a:srgbClr val="A50021"/>
                    </a:solidFill>
                  </a:tcPr>
                </a:tc>
                <a:tc>
                  <a:txBody>
                    <a:bodyPr/>
                    <a:lstStyle/>
                    <a:p>
                      <a:pPr algn="ctr"/>
                      <a:r>
                        <a:rPr lang="es-ES" sz="1500"/>
                        <a:t>Avance</a:t>
                      </a:r>
                    </a:p>
                  </a:txBody>
                  <a:tcPr anchor="ctr">
                    <a:solidFill>
                      <a:srgbClr val="A50021"/>
                    </a:solidFill>
                  </a:tcPr>
                </a:tc>
                <a:extLst>
                  <a:ext uri="{0D108BD9-81ED-4DB2-BD59-A6C34878D82A}">
                    <a16:rowId xmlns:a16="http://schemas.microsoft.com/office/drawing/2014/main" val="1191851520"/>
                  </a:ext>
                </a:extLst>
              </a:tr>
              <a:tr h="1915678">
                <a:tc>
                  <a:txBody>
                    <a:bodyPr/>
                    <a:lstStyle/>
                    <a:p>
                      <a:pPr algn="ctr"/>
                      <a:r>
                        <a:rPr lang="es-ES" sz="1200">
                          <a:solidFill>
                            <a:schemeClr val="tx1"/>
                          </a:solidFill>
                        </a:rPr>
                        <a:t>R3</a:t>
                      </a:r>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Desarrollo de la actividad turística coordinado de manera inadecuada</a:t>
                      </a:r>
                      <a:br>
                        <a:rPr lang="es-ES" sz="1200" b="0" i="0" u="none" strike="noStrike" noProof="0">
                          <a:solidFill>
                            <a:srgbClr val="000000"/>
                          </a:solidFill>
                          <a:latin typeface="Calibri"/>
                        </a:rPr>
                      </a:br>
                      <a:r>
                        <a:rPr lang="es-ES" sz="1200" b="0" i="0" u="none" strike="noStrike" noProof="0">
                          <a:solidFill>
                            <a:srgbClr val="000000"/>
                          </a:solidFill>
                          <a:latin typeface="Calibri"/>
                        </a:rPr>
                        <a:t> </a:t>
                      </a:r>
                      <a:endParaRPr lang="en-US"/>
                    </a:p>
                    <a:p>
                      <a:pPr lvl="0" algn="ctr">
                        <a:buNone/>
                      </a:pPr>
                      <a:endParaRPr lang="es-ES" sz="1200">
                        <a:solidFill>
                          <a:schemeClr val="tx1"/>
                        </a:solidFill>
                      </a:endParaRPr>
                    </a:p>
                  </a:txBody>
                  <a:tcPr/>
                </a:tc>
                <a:tc>
                  <a:txBody>
                    <a:bodyPr/>
                    <a:lstStyle/>
                    <a:p>
                      <a:pPr lvl="0" algn="ctr">
                        <a:buNone/>
                      </a:pPr>
                      <a:r>
                        <a:rPr lang="es-ES" sz="1200" b="0" i="0" u="none" strike="noStrike" noProof="0">
                          <a:solidFill>
                            <a:srgbClr val="000000"/>
                          </a:solidFill>
                          <a:latin typeface="Calibri"/>
                        </a:rPr>
                        <a:t>No existe procedimiento para recabar la información de los diferentes municipios que cuentan con infraestructura hotelera</a:t>
                      </a:r>
                      <a:endParaRPr lang="en-US"/>
                    </a:p>
                  </a:txBody>
                  <a:tcPr/>
                </a:tc>
                <a:tc>
                  <a:txBody>
                    <a:bodyPr/>
                    <a:lstStyle/>
                    <a:p>
                      <a:pPr lvl="0" algn="ctr">
                        <a:buNone/>
                      </a:pPr>
                      <a:r>
                        <a:rPr lang="es-ES" sz="1200" b="0" i="0" u="none" strike="noStrike" noProof="0">
                          <a:solidFill>
                            <a:srgbClr val="000000"/>
                          </a:solidFill>
                          <a:latin typeface="Calibri"/>
                        </a:rPr>
                        <a:t>Se Solicito, a través de  correo electrónico, a los 72 municipios  del estado y a las 9 </a:t>
                      </a:r>
                      <a:r>
                        <a:rPr lang="es-ES" sz="1200" b="0" i="0" u="none" strike="noStrike" noProof="0" err="1">
                          <a:solidFill>
                            <a:srgbClr val="000000"/>
                          </a:solidFill>
                          <a:latin typeface="Calibri"/>
                        </a:rPr>
                        <a:t>OCVs</a:t>
                      </a:r>
                      <a:r>
                        <a:rPr lang="es-ES" sz="1200" b="0" i="0" u="none" strike="noStrike" noProof="0">
                          <a:solidFill>
                            <a:srgbClr val="000000"/>
                          </a:solidFill>
                          <a:latin typeface="Calibri"/>
                        </a:rPr>
                        <a:t> la información correspondientes a los indicadores estadísticos del sector turístico del primer trimestre del presente año. Esta acción se lleva a cabo en cumplimiento del Programa Sectorial de la Secretaría y con el propósito de identificar las áreas de oportunidad para el crecimiento del turístico</a:t>
                      </a:r>
                      <a:endParaRPr lang="en-US"/>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Subsecretaria de Innovación y Seguimiento Económico</a:t>
                      </a:r>
                      <a:endParaRPr lang="en-US"/>
                    </a:p>
                    <a:p>
                      <a:pPr lvl="0" algn="ctr">
                        <a:buNone/>
                      </a:pPr>
                      <a:endParaRPr lang="es-ES" sz="1200">
                        <a:solidFill>
                          <a:schemeClr val="tx1"/>
                        </a:solidFill>
                      </a:endParaRPr>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Avance 14%: 11 de los 72 municipios dieron respuesta a la solicitud de información.</a:t>
                      </a:r>
                      <a:endParaRPr lang="en-US"/>
                    </a:p>
                    <a:p>
                      <a:pPr lvl="0" algn="ctr">
                        <a:buNone/>
                      </a:pPr>
                      <a:endParaRPr lang="es-ES" sz="1200">
                        <a:solidFill>
                          <a:schemeClr val="tx1"/>
                        </a:solidFill>
                      </a:endParaRPr>
                    </a:p>
                  </a:txBody>
                  <a:tcPr/>
                </a:tc>
                <a:extLst>
                  <a:ext uri="{0D108BD9-81ED-4DB2-BD59-A6C34878D82A}">
                    <a16:rowId xmlns:a16="http://schemas.microsoft.com/office/drawing/2014/main" val="1549898921"/>
                  </a:ext>
                </a:extLst>
              </a:tr>
              <a:tr h="1495403">
                <a:tc>
                  <a:txBody>
                    <a:bodyPr/>
                    <a:lstStyle/>
                    <a:p>
                      <a:pPr algn="ctr"/>
                      <a:r>
                        <a:rPr lang="es-ES" sz="1200">
                          <a:solidFill>
                            <a:schemeClr val="tx1">
                              <a:lumMod val="75000"/>
                              <a:lumOff val="25000"/>
                            </a:schemeClr>
                          </a:solidFill>
                        </a:rPr>
                        <a:t>R4</a:t>
                      </a:r>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Impresión de gráficos y material digital ejecutados de manera deficiente</a:t>
                      </a:r>
                      <a:endParaRPr lang="en-US"/>
                    </a:p>
                    <a:p>
                      <a:pPr lvl="0" algn="ctr">
                        <a:buNone/>
                      </a:pPr>
                      <a:endParaRPr lang="es-ES" sz="1200">
                        <a:solidFill>
                          <a:schemeClr val="tx1">
                            <a:lumMod val="75000"/>
                            <a:lumOff val="25000"/>
                          </a:schemeClr>
                        </a:solidFill>
                      </a:endParaRPr>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Creación de páginas falsas que simulan ser plataformas oficiales de turismo de Sonora</a:t>
                      </a:r>
                      <a:endParaRPr lang="en-US"/>
                    </a:p>
                    <a:p>
                      <a:pPr lvl="0" algn="l">
                        <a:buNone/>
                      </a:pPr>
                      <a:endParaRPr lang="es-ES" sz="1200" b="0" i="0" u="none" strike="noStrike" noProof="0">
                        <a:solidFill>
                          <a:schemeClr val="tx1">
                            <a:lumMod val="75000"/>
                            <a:lumOff val="25000"/>
                          </a:schemeClr>
                        </a:solidFill>
                        <a:latin typeface="Calibri"/>
                      </a:endParaRPr>
                    </a:p>
                  </a:txBody>
                  <a:tcPr anchor="ctr"/>
                </a:tc>
                <a:tc>
                  <a:txBody>
                    <a:bodyPr/>
                    <a:lstStyle/>
                    <a:p>
                      <a:pPr lvl="0" algn="l">
                        <a:buNone/>
                      </a:pPr>
                      <a:r>
                        <a:rPr lang="es-ES" sz="1200" b="0" i="0" u="none" strike="noStrike" noProof="0">
                          <a:solidFill>
                            <a:srgbClr val="000000"/>
                          </a:solidFill>
                          <a:latin typeface="Calibri"/>
                        </a:rPr>
                        <a:t>Monitoreo activo de redes y sitios web para detectar fraudes, además de implementar campaña de concienciación para los turistas sobre como identificar fuentes oficiales y evitar caer en fraudes</a:t>
                      </a:r>
                      <a:endParaRPr lang="en-US"/>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Dirección General de Creatividad e Imagen </a:t>
                      </a:r>
                      <a:endParaRPr lang="en-US"/>
                    </a:p>
                    <a:p>
                      <a:pPr lvl="0" algn="l">
                        <a:buNone/>
                      </a:pPr>
                      <a:endParaRPr lang="es-ES" sz="1200">
                        <a:solidFill>
                          <a:schemeClr val="tx1">
                            <a:lumMod val="75000"/>
                            <a:lumOff val="25000"/>
                          </a:schemeClr>
                        </a:solidFill>
                      </a:endParaRPr>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Avance: 100%:</a:t>
                      </a:r>
                      <a:endParaRPr lang="en-US"/>
                    </a:p>
                    <a:p>
                      <a:pPr lvl="0" algn="l">
                        <a:buNone/>
                      </a:pPr>
                      <a:endParaRPr lang="es-ES" sz="1200">
                        <a:solidFill>
                          <a:schemeClr val="tx1">
                            <a:lumMod val="75000"/>
                            <a:lumOff val="25000"/>
                          </a:schemeClr>
                        </a:solidFill>
                      </a:endParaRPr>
                    </a:p>
                  </a:txBody>
                  <a:tcPr anchor="ctr"/>
                </a:tc>
                <a:extLst>
                  <a:ext uri="{0D108BD9-81ED-4DB2-BD59-A6C34878D82A}">
                    <a16:rowId xmlns:a16="http://schemas.microsoft.com/office/drawing/2014/main" val="1144725155"/>
                  </a:ext>
                </a:extLst>
              </a:tr>
            </a:tbl>
          </a:graphicData>
        </a:graphic>
      </p:graphicFrame>
    </p:spTree>
    <p:extLst>
      <p:ext uri="{BB962C8B-B14F-4D97-AF65-F5344CB8AC3E}">
        <p14:creationId xmlns:p14="http://schemas.microsoft.com/office/powerpoint/2010/main" val="2489380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303FAD-38C8-1C07-4DD7-A18CC95835DD}"/>
            </a:ext>
          </a:extLst>
        </p:cNvPr>
        <p:cNvGrpSpPr/>
        <p:nvPr/>
      </p:nvGrpSpPr>
      <p:grpSpPr>
        <a:xfrm>
          <a:off x="0" y="0"/>
          <a:ext cx="0" cy="0"/>
          <a:chOff x="0" y="0"/>
          <a:chExt cx="0" cy="0"/>
        </a:xfrm>
      </p:grpSpPr>
      <p:grpSp>
        <p:nvGrpSpPr>
          <p:cNvPr id="16" name="Grupo 15">
            <a:extLst>
              <a:ext uri="{FF2B5EF4-FFF2-40B4-BE49-F238E27FC236}">
                <a16:creationId xmlns:a16="http://schemas.microsoft.com/office/drawing/2014/main" id="{A41BFB7F-F1D9-4794-C090-F8DE25BCA863}"/>
              </a:ext>
            </a:extLst>
          </p:cNvPr>
          <p:cNvGrpSpPr/>
          <p:nvPr/>
        </p:nvGrpSpPr>
        <p:grpSpPr>
          <a:xfrm>
            <a:off x="312691" y="259274"/>
            <a:ext cx="11565257" cy="813283"/>
            <a:chOff x="346289" y="284341"/>
            <a:chExt cx="11565257" cy="813283"/>
          </a:xfrm>
        </p:grpSpPr>
        <p:cxnSp>
          <p:nvCxnSpPr>
            <p:cNvPr id="18" name="Conector recto 17">
              <a:extLst>
                <a:ext uri="{FF2B5EF4-FFF2-40B4-BE49-F238E27FC236}">
                  <a16:creationId xmlns:a16="http://schemas.microsoft.com/office/drawing/2014/main" id="{A7E7FED7-2D30-37FF-8FCB-8D0ACB6A9A5E}"/>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77B9FCB6-2956-C8B0-B6F7-F46ACC4D988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pic>
        <p:nvPicPr>
          <p:cNvPr id="3" name="Imagen 2">
            <a:extLst>
              <a:ext uri="{FF2B5EF4-FFF2-40B4-BE49-F238E27FC236}">
                <a16:creationId xmlns:a16="http://schemas.microsoft.com/office/drawing/2014/main" id="{5F89AE59-9187-BCA4-90C6-B3E483B09B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2" name="CuadroTexto 1">
            <a:extLst>
              <a:ext uri="{FF2B5EF4-FFF2-40B4-BE49-F238E27FC236}">
                <a16:creationId xmlns:a16="http://schemas.microsoft.com/office/drawing/2014/main" id="{A2467A31-70A0-0BFB-4858-77D51BFBA2BC}"/>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
        <p:nvSpPr>
          <p:cNvPr id="5" name="Google Shape;364;p19">
            <a:extLst>
              <a:ext uri="{FF2B5EF4-FFF2-40B4-BE49-F238E27FC236}">
                <a16:creationId xmlns:a16="http://schemas.microsoft.com/office/drawing/2014/main" id="{716240DC-7C18-9319-241F-4BAA5F7C30E2}"/>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sp>
        <p:nvSpPr>
          <p:cNvPr id="6" name="Google Shape;364;p19">
            <a:extLst>
              <a:ext uri="{FF2B5EF4-FFF2-40B4-BE49-F238E27FC236}">
                <a16:creationId xmlns:a16="http://schemas.microsoft.com/office/drawing/2014/main" id="{49AB421E-5582-FD5F-EE04-5E3E12F43699}"/>
              </a:ext>
            </a:extLst>
          </p:cNvPr>
          <p:cNvSpPr txBox="1"/>
          <p:nvPr/>
        </p:nvSpPr>
        <p:spPr>
          <a:xfrm>
            <a:off x="3271077" y="1065233"/>
            <a:ext cx="56498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tx1">
                    <a:lumMod val="75000"/>
                    <a:lumOff val="25000"/>
                  </a:schemeClr>
                </a:solidFill>
                <a:ea typeface="Fira Sans"/>
                <a:cs typeface="Fira Sans"/>
                <a:sym typeface="Fira Sans"/>
              </a:rPr>
              <a:t>Avance por Acciones de Control del PTAR 2025</a:t>
            </a:r>
          </a:p>
        </p:txBody>
      </p:sp>
      <p:graphicFrame>
        <p:nvGraphicFramePr>
          <p:cNvPr id="7" name="Tabla 6">
            <a:extLst>
              <a:ext uri="{FF2B5EF4-FFF2-40B4-BE49-F238E27FC236}">
                <a16:creationId xmlns:a16="http://schemas.microsoft.com/office/drawing/2014/main" id="{9D6F5331-A443-35D3-C911-556DF2CD0907}"/>
              </a:ext>
            </a:extLst>
          </p:cNvPr>
          <p:cNvGraphicFramePr>
            <a:graphicFrameLocks noGrp="1"/>
          </p:cNvGraphicFramePr>
          <p:nvPr>
            <p:extLst>
              <p:ext uri="{D42A27DB-BD31-4B8C-83A1-F6EECF244321}">
                <p14:modId xmlns:p14="http://schemas.microsoft.com/office/powerpoint/2010/main" val="867662432"/>
              </p:ext>
            </p:extLst>
          </p:nvPr>
        </p:nvGraphicFramePr>
        <p:xfrm>
          <a:off x="283307" y="1611923"/>
          <a:ext cx="11761600" cy="3936998"/>
        </p:xfrm>
        <a:graphic>
          <a:graphicData uri="http://schemas.openxmlformats.org/drawingml/2006/table">
            <a:tbl>
              <a:tblPr firstRow="1" bandRow="1">
                <a:tableStyleId>{7DF18680-E054-41AD-8BC1-D1AEF772440D}</a:tableStyleId>
              </a:tblPr>
              <a:tblGrid>
                <a:gridCol w="807774">
                  <a:extLst>
                    <a:ext uri="{9D8B030D-6E8A-4147-A177-3AD203B41FA5}">
                      <a16:colId xmlns:a16="http://schemas.microsoft.com/office/drawing/2014/main" val="865320372"/>
                    </a:ext>
                  </a:extLst>
                </a:gridCol>
                <a:gridCol w="3112761">
                  <a:extLst>
                    <a:ext uri="{9D8B030D-6E8A-4147-A177-3AD203B41FA5}">
                      <a16:colId xmlns:a16="http://schemas.microsoft.com/office/drawing/2014/main" val="1983931819"/>
                    </a:ext>
                  </a:extLst>
                </a:gridCol>
                <a:gridCol w="1950020">
                  <a:extLst>
                    <a:ext uri="{9D8B030D-6E8A-4147-A177-3AD203B41FA5}">
                      <a16:colId xmlns:a16="http://schemas.microsoft.com/office/drawing/2014/main" val="2739413651"/>
                    </a:ext>
                  </a:extLst>
                </a:gridCol>
                <a:gridCol w="2582333">
                  <a:extLst>
                    <a:ext uri="{9D8B030D-6E8A-4147-A177-3AD203B41FA5}">
                      <a16:colId xmlns:a16="http://schemas.microsoft.com/office/drawing/2014/main" val="174406827"/>
                    </a:ext>
                  </a:extLst>
                </a:gridCol>
                <a:gridCol w="1348446">
                  <a:extLst>
                    <a:ext uri="{9D8B030D-6E8A-4147-A177-3AD203B41FA5}">
                      <a16:colId xmlns:a16="http://schemas.microsoft.com/office/drawing/2014/main" val="4203242771"/>
                    </a:ext>
                  </a:extLst>
                </a:gridCol>
                <a:gridCol w="1960266">
                  <a:extLst>
                    <a:ext uri="{9D8B030D-6E8A-4147-A177-3AD203B41FA5}">
                      <a16:colId xmlns:a16="http://schemas.microsoft.com/office/drawing/2014/main" val="956532915"/>
                    </a:ext>
                  </a:extLst>
                </a:gridCol>
              </a:tblGrid>
              <a:tr h="663796">
                <a:tc>
                  <a:txBody>
                    <a:bodyPr/>
                    <a:lstStyle/>
                    <a:p>
                      <a:pPr algn="ctr"/>
                      <a:r>
                        <a:rPr lang="es-ES" sz="1500" err="1"/>
                        <a:t>N°</a:t>
                      </a:r>
                      <a:endParaRPr lang="es-ES" sz="1500"/>
                    </a:p>
                  </a:txBody>
                  <a:tcPr anchor="ctr">
                    <a:solidFill>
                      <a:srgbClr val="A50021"/>
                    </a:solidFill>
                  </a:tcPr>
                </a:tc>
                <a:tc>
                  <a:txBody>
                    <a:bodyPr/>
                    <a:lstStyle/>
                    <a:p>
                      <a:pPr algn="ctr"/>
                      <a:r>
                        <a:rPr lang="es-ES" sz="1500"/>
                        <a:t>Descripción de Riesgo </a:t>
                      </a:r>
                    </a:p>
                  </a:txBody>
                  <a:tcPr anchor="ctr">
                    <a:solidFill>
                      <a:srgbClr val="A50021"/>
                    </a:solidFill>
                  </a:tcPr>
                </a:tc>
                <a:tc>
                  <a:txBody>
                    <a:bodyPr/>
                    <a:lstStyle/>
                    <a:p>
                      <a:pPr algn="ctr"/>
                      <a:r>
                        <a:rPr lang="es-ES" sz="1500"/>
                        <a:t>Factor de Riesgo priorizado</a:t>
                      </a:r>
                    </a:p>
                  </a:txBody>
                  <a:tcPr anchor="ctr">
                    <a:solidFill>
                      <a:srgbClr val="A50021"/>
                    </a:solidFill>
                  </a:tcPr>
                </a:tc>
                <a:tc>
                  <a:txBody>
                    <a:bodyPr/>
                    <a:lstStyle/>
                    <a:p>
                      <a:pPr algn="ctr"/>
                      <a:r>
                        <a:rPr lang="es-ES" sz="1500"/>
                        <a:t>Actividad de Control </a:t>
                      </a:r>
                    </a:p>
                  </a:txBody>
                  <a:tcPr anchor="ctr">
                    <a:solidFill>
                      <a:srgbClr val="A50021"/>
                    </a:solidFill>
                  </a:tcPr>
                </a:tc>
                <a:tc>
                  <a:txBody>
                    <a:bodyPr/>
                    <a:lstStyle/>
                    <a:p>
                      <a:pPr algn="ctr"/>
                      <a:r>
                        <a:rPr lang="es-ES" sz="1500"/>
                        <a:t>UA Responsable </a:t>
                      </a:r>
                    </a:p>
                  </a:txBody>
                  <a:tcPr anchor="ctr">
                    <a:solidFill>
                      <a:srgbClr val="A50021"/>
                    </a:solidFill>
                  </a:tcPr>
                </a:tc>
                <a:tc>
                  <a:txBody>
                    <a:bodyPr/>
                    <a:lstStyle/>
                    <a:p>
                      <a:pPr algn="ctr"/>
                      <a:r>
                        <a:rPr lang="es-ES" sz="1500"/>
                        <a:t>Avance</a:t>
                      </a:r>
                    </a:p>
                  </a:txBody>
                  <a:tcPr anchor="ctr">
                    <a:solidFill>
                      <a:srgbClr val="A50021"/>
                    </a:solidFill>
                  </a:tcPr>
                </a:tc>
                <a:extLst>
                  <a:ext uri="{0D108BD9-81ED-4DB2-BD59-A6C34878D82A}">
                    <a16:rowId xmlns:a16="http://schemas.microsoft.com/office/drawing/2014/main" val="1191851520"/>
                  </a:ext>
                </a:extLst>
              </a:tr>
              <a:tr h="1842611">
                <a:tc>
                  <a:txBody>
                    <a:bodyPr/>
                    <a:lstStyle/>
                    <a:p>
                      <a:pPr algn="ctr"/>
                      <a:r>
                        <a:rPr lang="es-ES" sz="1200">
                          <a:solidFill>
                            <a:schemeClr val="tx1"/>
                          </a:solidFill>
                        </a:rPr>
                        <a:t>R5</a:t>
                      </a:r>
                    </a:p>
                  </a:txBody>
                  <a:tcPr/>
                </a:tc>
                <a:tc>
                  <a:txBody>
                    <a:bodyPr/>
                    <a:lstStyle/>
                    <a:p>
                      <a:pPr lvl="0" algn="ctr">
                        <a:lnSpc>
                          <a:spcPct val="100000"/>
                        </a:lnSpc>
                        <a:spcBef>
                          <a:spcPts val="0"/>
                        </a:spcBef>
                        <a:spcAft>
                          <a:spcPts val="0"/>
                        </a:spcAft>
                        <a:buNone/>
                      </a:pPr>
                      <a:r>
                        <a:rPr lang="es-ES" sz="1200" b="0" i="0" u="none" strike="noStrike" noProof="0">
                          <a:solidFill>
                            <a:srgbClr val="000000"/>
                          </a:solidFill>
                        </a:rPr>
                        <a:t>Crecimiento y desarrollo de MIPIMES promovido de manera deficiente</a:t>
                      </a:r>
                      <a:endParaRPr lang="en-US"/>
                    </a:p>
                    <a:p>
                      <a:pPr lvl="0" algn="ctr">
                        <a:lnSpc>
                          <a:spcPct val="100000"/>
                        </a:lnSpc>
                        <a:spcBef>
                          <a:spcPts val="0"/>
                        </a:spcBef>
                        <a:spcAft>
                          <a:spcPts val="0"/>
                        </a:spcAft>
                        <a:buNone/>
                      </a:pPr>
                      <a:endParaRPr lang="es-ES" sz="1200" b="0" i="0" u="none" strike="noStrike" noProof="0">
                        <a:solidFill>
                          <a:srgbClr val="000000"/>
                        </a:solidFill>
                        <a:latin typeface="Calibri"/>
                      </a:endParaRPr>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Escasa coordinación interinstitucional y desconocimiento de la oferta académica y empresarial.</a:t>
                      </a:r>
                      <a:endParaRPr lang="en-US"/>
                    </a:p>
                    <a:p>
                      <a:pPr lvl="0" algn="ctr">
                        <a:buNone/>
                      </a:pPr>
                      <a:endParaRPr lang="es-ES" sz="1200" b="0" i="0" u="none" strike="noStrike" noProof="0">
                        <a:solidFill>
                          <a:srgbClr val="000000"/>
                        </a:solidFill>
                        <a:latin typeface="Calibri"/>
                      </a:endParaRPr>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Realización de capacitaciones con participación conjunta de MIPYMES, universidades y organismos empresariales para fortalecer redes de colaboración y transferencia de conocimiento.</a:t>
                      </a:r>
                      <a:endParaRPr lang="en-US"/>
                    </a:p>
                    <a:p>
                      <a:pPr lvl="0" algn="ctr">
                        <a:buNone/>
                      </a:pPr>
                      <a:endParaRPr lang="es-ES" sz="1200" b="0" i="0" u="none" strike="noStrike" noProof="0">
                        <a:solidFill>
                          <a:srgbClr val="000000"/>
                        </a:solidFill>
                        <a:latin typeface="Calibri"/>
                      </a:endParaRPr>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Dirección General de Desarrollo Empresarial</a:t>
                      </a:r>
                      <a:endParaRPr lang="en-US"/>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Avance: 100%: Se llevaron a cabo capacitaciones con participación de instituciones académicas y sector privado. Se fortaleció la articulación institucional a través de espacios de aprendizaje conjunto</a:t>
                      </a:r>
                      <a:endParaRPr lang="en-US"/>
                    </a:p>
                  </a:txBody>
                  <a:tcPr/>
                </a:tc>
                <a:extLst>
                  <a:ext uri="{0D108BD9-81ED-4DB2-BD59-A6C34878D82A}">
                    <a16:rowId xmlns:a16="http://schemas.microsoft.com/office/drawing/2014/main" val="1549898921"/>
                  </a:ext>
                </a:extLst>
              </a:tr>
              <a:tr h="1430591">
                <a:tc>
                  <a:txBody>
                    <a:bodyPr/>
                    <a:lstStyle/>
                    <a:p>
                      <a:pPr algn="ctr"/>
                      <a:r>
                        <a:rPr lang="es-ES" sz="1200">
                          <a:solidFill>
                            <a:schemeClr val="tx1">
                              <a:lumMod val="75000"/>
                              <a:lumOff val="25000"/>
                            </a:schemeClr>
                          </a:solidFill>
                        </a:rPr>
                        <a:t>R6</a:t>
                      </a:r>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rPr>
                        <a:t>Mejoras regulatorias promovidas de manera deficiente</a:t>
                      </a:r>
                      <a:endParaRPr lang="en-US"/>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Temas deficientes de: programación digital, acceso a internet, ciberseguridad, errores de técnicos de desarrollo</a:t>
                      </a:r>
                      <a:endParaRPr lang="en-US"/>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Comunicación directa con el personal de programación y desarrollo de Gobierno Digital para mitigar y resolver situaciones técnicas de las plataformas digitales. </a:t>
                      </a:r>
                      <a:endParaRPr lang="en-US"/>
                    </a:p>
                    <a:p>
                      <a:pPr lvl="0" algn="l">
                        <a:buNone/>
                      </a:pPr>
                      <a:endParaRPr lang="es-ES" sz="1200" b="0" i="0" u="none" strike="noStrike" noProof="0">
                        <a:solidFill>
                          <a:srgbClr val="000000"/>
                        </a:solidFill>
                        <a:latin typeface="Calibri"/>
                      </a:endParaRPr>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Dirección General de Mejora Regulatoria</a:t>
                      </a:r>
                      <a:endParaRPr lang="en-US"/>
                    </a:p>
                    <a:p>
                      <a:pPr lvl="0" algn="ctr">
                        <a:lnSpc>
                          <a:spcPct val="100000"/>
                        </a:lnSpc>
                        <a:spcBef>
                          <a:spcPts val="0"/>
                        </a:spcBef>
                        <a:spcAft>
                          <a:spcPts val="0"/>
                        </a:spcAft>
                        <a:buNone/>
                      </a:pPr>
                      <a:endParaRPr lang="es-ES" sz="1200" b="0" i="0" u="none" strike="noStrike" noProof="0">
                        <a:solidFill>
                          <a:srgbClr val="000000"/>
                        </a:solidFill>
                        <a:latin typeface="Calibri"/>
                      </a:endParaRPr>
                    </a:p>
                  </a:txBody>
                  <a:tcPr anchor="ct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Avance: 70%  Mesas de trabajo permanente con Gobierno digital</a:t>
                      </a:r>
                      <a:endParaRPr lang="en-US"/>
                    </a:p>
                    <a:p>
                      <a:pPr lvl="0" algn="ctr">
                        <a:lnSpc>
                          <a:spcPct val="100000"/>
                        </a:lnSpc>
                        <a:spcBef>
                          <a:spcPts val="0"/>
                        </a:spcBef>
                        <a:spcAft>
                          <a:spcPts val="0"/>
                        </a:spcAft>
                        <a:buNone/>
                      </a:pPr>
                      <a:endParaRPr lang="es-ES" sz="1200" b="0" i="0" u="none" strike="noStrike" noProof="0">
                        <a:solidFill>
                          <a:srgbClr val="000000"/>
                        </a:solidFill>
                        <a:latin typeface="Calibri"/>
                      </a:endParaRPr>
                    </a:p>
                  </a:txBody>
                  <a:tcPr anchor="ctr"/>
                </a:tc>
                <a:extLst>
                  <a:ext uri="{0D108BD9-81ED-4DB2-BD59-A6C34878D82A}">
                    <a16:rowId xmlns:a16="http://schemas.microsoft.com/office/drawing/2014/main" val="1144725155"/>
                  </a:ext>
                </a:extLst>
              </a:tr>
            </a:tbl>
          </a:graphicData>
        </a:graphic>
      </p:graphicFrame>
    </p:spTree>
    <p:extLst>
      <p:ext uri="{BB962C8B-B14F-4D97-AF65-F5344CB8AC3E}">
        <p14:creationId xmlns:p14="http://schemas.microsoft.com/office/powerpoint/2010/main" val="25758835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52348A-69A3-5AEB-EFAC-3072CCE71C53}"/>
            </a:ext>
          </a:extLst>
        </p:cNvPr>
        <p:cNvGrpSpPr/>
        <p:nvPr/>
      </p:nvGrpSpPr>
      <p:grpSpPr>
        <a:xfrm>
          <a:off x="0" y="0"/>
          <a:ext cx="0" cy="0"/>
          <a:chOff x="0" y="0"/>
          <a:chExt cx="0" cy="0"/>
        </a:xfrm>
      </p:grpSpPr>
      <p:grpSp>
        <p:nvGrpSpPr>
          <p:cNvPr id="16" name="Grupo 15">
            <a:extLst>
              <a:ext uri="{FF2B5EF4-FFF2-40B4-BE49-F238E27FC236}">
                <a16:creationId xmlns:a16="http://schemas.microsoft.com/office/drawing/2014/main" id="{B2F34658-F082-730C-1E2D-41100420A86B}"/>
              </a:ext>
            </a:extLst>
          </p:cNvPr>
          <p:cNvGrpSpPr/>
          <p:nvPr/>
        </p:nvGrpSpPr>
        <p:grpSpPr>
          <a:xfrm>
            <a:off x="312691" y="259274"/>
            <a:ext cx="11565257" cy="813283"/>
            <a:chOff x="346289" y="284341"/>
            <a:chExt cx="11565257" cy="813283"/>
          </a:xfrm>
        </p:grpSpPr>
        <p:cxnSp>
          <p:nvCxnSpPr>
            <p:cNvPr id="18" name="Conector recto 17">
              <a:extLst>
                <a:ext uri="{FF2B5EF4-FFF2-40B4-BE49-F238E27FC236}">
                  <a16:creationId xmlns:a16="http://schemas.microsoft.com/office/drawing/2014/main" id="{C0DDCB7F-51AC-06A8-F3D6-A3615F2FD194}"/>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1" name="Google Shape;188;p2" descr="Un conjunto de letras blancas en un fondo blanco&#10;&#10;Descripción generada automáticamente con confianza media">
              <a:extLst>
                <a:ext uri="{FF2B5EF4-FFF2-40B4-BE49-F238E27FC236}">
                  <a16:creationId xmlns:a16="http://schemas.microsoft.com/office/drawing/2014/main" id="{E01B98D7-EFAF-6AA1-17B0-19D31ED35A06}"/>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pic>
        <p:nvPicPr>
          <p:cNvPr id="3" name="Imagen 2">
            <a:extLst>
              <a:ext uri="{FF2B5EF4-FFF2-40B4-BE49-F238E27FC236}">
                <a16:creationId xmlns:a16="http://schemas.microsoft.com/office/drawing/2014/main" id="{EA03E2F2-3AE2-10E3-653B-1ABC72C104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2" name="CuadroTexto 1">
            <a:extLst>
              <a:ext uri="{FF2B5EF4-FFF2-40B4-BE49-F238E27FC236}">
                <a16:creationId xmlns:a16="http://schemas.microsoft.com/office/drawing/2014/main" id="{9781BEFD-1D8F-11BA-3816-F9B788C5DF95}"/>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
        <p:nvSpPr>
          <p:cNvPr id="5" name="Google Shape;364;p19">
            <a:extLst>
              <a:ext uri="{FF2B5EF4-FFF2-40B4-BE49-F238E27FC236}">
                <a16:creationId xmlns:a16="http://schemas.microsoft.com/office/drawing/2014/main" id="{7564E8C1-A111-0A21-0AFA-5F07DD684798}"/>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tx1">
                    <a:lumMod val="75000"/>
                    <a:lumOff val="25000"/>
                  </a:schemeClr>
                </a:solidFill>
                <a:ea typeface="Fira Sans"/>
                <a:cs typeface="Fira Sans"/>
                <a:sym typeface="Fira Sans"/>
              </a:rPr>
              <a:t>Programa de Trabajo de Administración de Riesgos</a:t>
            </a:r>
          </a:p>
        </p:txBody>
      </p:sp>
      <p:sp>
        <p:nvSpPr>
          <p:cNvPr id="6" name="Google Shape;364;p19">
            <a:extLst>
              <a:ext uri="{FF2B5EF4-FFF2-40B4-BE49-F238E27FC236}">
                <a16:creationId xmlns:a16="http://schemas.microsoft.com/office/drawing/2014/main" id="{EF287318-00AA-D42B-568A-C0E64DF52DA4}"/>
              </a:ext>
            </a:extLst>
          </p:cNvPr>
          <p:cNvSpPr txBox="1"/>
          <p:nvPr/>
        </p:nvSpPr>
        <p:spPr>
          <a:xfrm>
            <a:off x="3271077" y="1065233"/>
            <a:ext cx="56498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tx1">
                    <a:lumMod val="75000"/>
                    <a:lumOff val="25000"/>
                  </a:schemeClr>
                </a:solidFill>
                <a:ea typeface="Fira Sans"/>
                <a:cs typeface="Fira Sans"/>
                <a:sym typeface="Fira Sans"/>
              </a:rPr>
              <a:t>Avance por Acciones de Control del PTAR 2025</a:t>
            </a:r>
          </a:p>
        </p:txBody>
      </p:sp>
      <p:graphicFrame>
        <p:nvGraphicFramePr>
          <p:cNvPr id="7" name="Tabla 6">
            <a:extLst>
              <a:ext uri="{FF2B5EF4-FFF2-40B4-BE49-F238E27FC236}">
                <a16:creationId xmlns:a16="http://schemas.microsoft.com/office/drawing/2014/main" id="{03E5FE3B-C3C9-5A0C-8604-2584FE550C62}"/>
              </a:ext>
            </a:extLst>
          </p:cNvPr>
          <p:cNvGraphicFramePr>
            <a:graphicFrameLocks noGrp="1"/>
          </p:cNvGraphicFramePr>
          <p:nvPr>
            <p:extLst>
              <p:ext uri="{D42A27DB-BD31-4B8C-83A1-F6EECF244321}">
                <p14:modId xmlns:p14="http://schemas.microsoft.com/office/powerpoint/2010/main" val="984736792"/>
              </p:ext>
            </p:extLst>
          </p:nvPr>
        </p:nvGraphicFramePr>
        <p:xfrm>
          <a:off x="283307" y="1504461"/>
          <a:ext cx="11761599" cy="2286000"/>
        </p:xfrm>
        <a:graphic>
          <a:graphicData uri="http://schemas.openxmlformats.org/drawingml/2006/table">
            <a:tbl>
              <a:tblPr firstRow="1" bandRow="1">
                <a:tableStyleId>{7DF18680-E054-41AD-8BC1-D1AEF772440D}</a:tableStyleId>
              </a:tblPr>
              <a:tblGrid>
                <a:gridCol w="807774">
                  <a:extLst>
                    <a:ext uri="{9D8B030D-6E8A-4147-A177-3AD203B41FA5}">
                      <a16:colId xmlns:a16="http://schemas.microsoft.com/office/drawing/2014/main" val="865320372"/>
                    </a:ext>
                  </a:extLst>
                </a:gridCol>
                <a:gridCol w="3112761">
                  <a:extLst>
                    <a:ext uri="{9D8B030D-6E8A-4147-A177-3AD203B41FA5}">
                      <a16:colId xmlns:a16="http://schemas.microsoft.com/office/drawing/2014/main" val="1983931819"/>
                    </a:ext>
                  </a:extLst>
                </a:gridCol>
                <a:gridCol w="1936750">
                  <a:extLst>
                    <a:ext uri="{9D8B030D-6E8A-4147-A177-3AD203B41FA5}">
                      <a16:colId xmlns:a16="http://schemas.microsoft.com/office/drawing/2014/main" val="2739413651"/>
                    </a:ext>
                  </a:extLst>
                </a:gridCol>
                <a:gridCol w="2595602">
                  <a:extLst>
                    <a:ext uri="{9D8B030D-6E8A-4147-A177-3AD203B41FA5}">
                      <a16:colId xmlns:a16="http://schemas.microsoft.com/office/drawing/2014/main" val="174406827"/>
                    </a:ext>
                  </a:extLst>
                </a:gridCol>
                <a:gridCol w="1348446">
                  <a:extLst>
                    <a:ext uri="{9D8B030D-6E8A-4147-A177-3AD203B41FA5}">
                      <a16:colId xmlns:a16="http://schemas.microsoft.com/office/drawing/2014/main" val="4203242771"/>
                    </a:ext>
                  </a:extLst>
                </a:gridCol>
                <a:gridCol w="1960266">
                  <a:extLst>
                    <a:ext uri="{9D8B030D-6E8A-4147-A177-3AD203B41FA5}">
                      <a16:colId xmlns:a16="http://schemas.microsoft.com/office/drawing/2014/main" val="956532915"/>
                    </a:ext>
                  </a:extLst>
                </a:gridCol>
              </a:tblGrid>
              <a:tr h="546701">
                <a:tc>
                  <a:txBody>
                    <a:bodyPr/>
                    <a:lstStyle/>
                    <a:p>
                      <a:pPr algn="ctr"/>
                      <a:r>
                        <a:rPr lang="es-ES" sz="1500" err="1"/>
                        <a:t>N°</a:t>
                      </a:r>
                      <a:endParaRPr lang="es-ES" sz="1500"/>
                    </a:p>
                  </a:txBody>
                  <a:tcPr anchor="ctr">
                    <a:solidFill>
                      <a:srgbClr val="A50021"/>
                    </a:solidFill>
                  </a:tcPr>
                </a:tc>
                <a:tc>
                  <a:txBody>
                    <a:bodyPr/>
                    <a:lstStyle/>
                    <a:p>
                      <a:pPr algn="ctr"/>
                      <a:r>
                        <a:rPr lang="es-ES" sz="1500"/>
                        <a:t>Descripción de Riesgo </a:t>
                      </a:r>
                    </a:p>
                  </a:txBody>
                  <a:tcPr anchor="ctr">
                    <a:solidFill>
                      <a:srgbClr val="A50021"/>
                    </a:solidFill>
                  </a:tcPr>
                </a:tc>
                <a:tc>
                  <a:txBody>
                    <a:bodyPr/>
                    <a:lstStyle/>
                    <a:p>
                      <a:pPr algn="ctr"/>
                      <a:r>
                        <a:rPr lang="es-ES" sz="1500"/>
                        <a:t>Factor de Riesgo priorizado</a:t>
                      </a:r>
                    </a:p>
                  </a:txBody>
                  <a:tcPr anchor="ctr">
                    <a:solidFill>
                      <a:srgbClr val="A50021"/>
                    </a:solidFill>
                  </a:tcPr>
                </a:tc>
                <a:tc>
                  <a:txBody>
                    <a:bodyPr/>
                    <a:lstStyle/>
                    <a:p>
                      <a:pPr algn="ctr"/>
                      <a:r>
                        <a:rPr lang="es-ES" sz="1500"/>
                        <a:t>Actividad de Control </a:t>
                      </a:r>
                    </a:p>
                  </a:txBody>
                  <a:tcPr anchor="ctr">
                    <a:solidFill>
                      <a:srgbClr val="A50021"/>
                    </a:solidFill>
                  </a:tcPr>
                </a:tc>
                <a:tc>
                  <a:txBody>
                    <a:bodyPr/>
                    <a:lstStyle/>
                    <a:p>
                      <a:pPr algn="ctr"/>
                      <a:r>
                        <a:rPr lang="es-ES" sz="1500"/>
                        <a:t>UA Responsable </a:t>
                      </a:r>
                    </a:p>
                  </a:txBody>
                  <a:tcPr anchor="ctr">
                    <a:solidFill>
                      <a:srgbClr val="A50021"/>
                    </a:solidFill>
                  </a:tcPr>
                </a:tc>
                <a:tc>
                  <a:txBody>
                    <a:bodyPr/>
                    <a:lstStyle/>
                    <a:p>
                      <a:pPr algn="ctr"/>
                      <a:r>
                        <a:rPr lang="es-ES" sz="1500"/>
                        <a:t>Avance</a:t>
                      </a:r>
                    </a:p>
                  </a:txBody>
                  <a:tcPr anchor="ctr">
                    <a:solidFill>
                      <a:srgbClr val="A50021"/>
                    </a:solidFill>
                  </a:tcPr>
                </a:tc>
                <a:extLst>
                  <a:ext uri="{0D108BD9-81ED-4DB2-BD59-A6C34878D82A}">
                    <a16:rowId xmlns:a16="http://schemas.microsoft.com/office/drawing/2014/main" val="1191851520"/>
                  </a:ext>
                </a:extLst>
              </a:tr>
              <a:tr h="1714500">
                <a:tc>
                  <a:txBody>
                    <a:bodyPr/>
                    <a:lstStyle/>
                    <a:p>
                      <a:pPr algn="ctr"/>
                      <a:endParaRPr lang="es-ES" sz="1200">
                        <a:solidFill>
                          <a:schemeClr val="tx1"/>
                        </a:solidFill>
                      </a:endParaRPr>
                    </a:p>
                    <a:p>
                      <a:pPr lvl="0" algn="ctr">
                        <a:buNone/>
                      </a:pPr>
                      <a:endParaRPr lang="es-ES" sz="1200">
                        <a:solidFill>
                          <a:schemeClr val="tx1"/>
                        </a:solidFill>
                      </a:endParaRPr>
                    </a:p>
                    <a:p>
                      <a:pPr lvl="0" algn="ctr">
                        <a:buNone/>
                      </a:pPr>
                      <a:r>
                        <a:rPr lang="es-ES" sz="1200">
                          <a:solidFill>
                            <a:schemeClr val="tx1"/>
                          </a:solidFill>
                        </a:rPr>
                        <a:t>R6</a:t>
                      </a:r>
                    </a:p>
                  </a:txBody>
                  <a:tcPr/>
                </a:tc>
                <a:tc>
                  <a:txBody>
                    <a:bodyPr/>
                    <a:lstStyle/>
                    <a:p>
                      <a:pPr lvl="0" algn="ctr">
                        <a:lnSpc>
                          <a:spcPct val="100000"/>
                        </a:lnSpc>
                        <a:spcBef>
                          <a:spcPts val="0"/>
                        </a:spcBef>
                        <a:spcAft>
                          <a:spcPts val="0"/>
                        </a:spcAft>
                        <a:buNone/>
                      </a:pPr>
                      <a:r>
                        <a:rPr lang="es-ES" sz="1200" b="0" i="0" u="none" strike="noStrike" noProof="0">
                          <a:solidFill>
                            <a:srgbClr val="000000"/>
                          </a:solidFill>
                        </a:rPr>
                        <a:t>Mejoras regulatorias promovidas de manera deficiente</a:t>
                      </a:r>
                      <a:endParaRPr lang="en-US"/>
                    </a:p>
                    <a:p>
                      <a:pPr lvl="0" algn="ctr">
                        <a:lnSpc>
                          <a:spcPct val="100000"/>
                        </a:lnSpc>
                        <a:spcBef>
                          <a:spcPts val="0"/>
                        </a:spcBef>
                        <a:spcAft>
                          <a:spcPts val="0"/>
                        </a:spcAft>
                        <a:buNone/>
                      </a:pPr>
                      <a:endParaRPr lang="es-ES" sz="1200" b="0" i="0" u="none" strike="noStrike" noProof="0">
                        <a:solidFill>
                          <a:srgbClr val="000000"/>
                        </a:solidFill>
                        <a:latin typeface="Calibri"/>
                      </a:endParaRPr>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Cambios y múltiples tareas asignadas al personal de la Comisión Municipal.</a:t>
                      </a:r>
                      <a:endParaRPr lang="en-US"/>
                    </a:p>
                    <a:p>
                      <a:pPr lvl="0" algn="ctr">
                        <a:lnSpc>
                          <a:spcPct val="100000"/>
                        </a:lnSpc>
                        <a:spcBef>
                          <a:spcPts val="0"/>
                        </a:spcBef>
                        <a:spcAft>
                          <a:spcPts val="0"/>
                        </a:spcAft>
                        <a:buNone/>
                      </a:pPr>
                      <a:endParaRPr lang="es-ES" sz="1200" b="0" i="0" u="none" strike="noStrike" noProof="0">
                        <a:solidFill>
                          <a:srgbClr val="000000"/>
                        </a:solidFill>
                        <a:latin typeface="Calibri"/>
                      </a:endParaRPr>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Coordinación cíclica en mesas de trabajo con Comisiones Municipales de manera virtual  para atender problemáticas y requerimientos del gobierno federal en sus ventanillas únicas de atención empresarial.</a:t>
                      </a:r>
                      <a:endParaRPr lang="en-US"/>
                    </a:p>
                    <a:p>
                      <a:pPr lvl="0" algn="ctr">
                        <a:lnSpc>
                          <a:spcPct val="100000"/>
                        </a:lnSpc>
                        <a:spcBef>
                          <a:spcPts val="0"/>
                        </a:spcBef>
                        <a:spcAft>
                          <a:spcPts val="0"/>
                        </a:spcAft>
                        <a:buNone/>
                      </a:pPr>
                      <a:endParaRPr lang="es-ES" sz="1200" b="0" i="0" u="none" strike="noStrike" noProof="0">
                        <a:solidFill>
                          <a:srgbClr val="000000"/>
                        </a:solidFill>
                        <a:latin typeface="Calibri"/>
                      </a:endParaRPr>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Coordinación Interestatal de Mejora Regulatoria</a:t>
                      </a:r>
                      <a:endParaRPr lang="en-US"/>
                    </a:p>
                    <a:p>
                      <a:pPr lvl="0" algn="ctr">
                        <a:lnSpc>
                          <a:spcPct val="100000"/>
                        </a:lnSpc>
                        <a:spcBef>
                          <a:spcPts val="0"/>
                        </a:spcBef>
                        <a:spcAft>
                          <a:spcPts val="0"/>
                        </a:spcAft>
                        <a:buNone/>
                      </a:pPr>
                      <a:endParaRPr lang="es-ES" sz="1200" b="0" i="0" u="none" strike="noStrike" noProof="0">
                        <a:solidFill>
                          <a:srgbClr val="000000"/>
                        </a:solidFill>
                        <a:latin typeface="Calibri"/>
                      </a:endParaRPr>
                    </a:p>
                  </a:txBody>
                  <a:tcPr/>
                </a:tc>
                <a:tc>
                  <a:txBody>
                    <a:bodyPr/>
                    <a:lstStyle/>
                    <a:p>
                      <a:pPr lvl="0" algn="ctr">
                        <a:lnSpc>
                          <a:spcPct val="100000"/>
                        </a:lnSpc>
                        <a:spcBef>
                          <a:spcPts val="0"/>
                        </a:spcBef>
                        <a:spcAft>
                          <a:spcPts val="0"/>
                        </a:spcAft>
                        <a:buNone/>
                      </a:pPr>
                      <a:r>
                        <a:rPr lang="es-ES" sz="1200" b="0" i="0" u="none" strike="noStrike" noProof="0">
                          <a:solidFill>
                            <a:srgbClr val="000000"/>
                          </a:solidFill>
                          <a:latin typeface="Calibri"/>
                        </a:rPr>
                        <a:t>Avance: Visitas municipales, mesas de trabajo y contacto permanente de manera virtual para la atención a problemáticas y capacitación del personal asignado en la Comisión Municipal.</a:t>
                      </a:r>
                      <a:endParaRPr lang="en-US"/>
                    </a:p>
                    <a:p>
                      <a:pPr lvl="0" algn="ctr">
                        <a:lnSpc>
                          <a:spcPct val="100000"/>
                        </a:lnSpc>
                        <a:spcBef>
                          <a:spcPts val="0"/>
                        </a:spcBef>
                        <a:spcAft>
                          <a:spcPts val="0"/>
                        </a:spcAft>
                        <a:buNone/>
                      </a:pPr>
                      <a:endParaRPr lang="es-ES" sz="1200" b="0" i="0" u="none" strike="noStrike" noProof="0">
                        <a:solidFill>
                          <a:srgbClr val="000000"/>
                        </a:solidFill>
                        <a:latin typeface="Calibri"/>
                      </a:endParaRPr>
                    </a:p>
                  </a:txBody>
                  <a:tcPr/>
                </a:tc>
                <a:extLst>
                  <a:ext uri="{0D108BD9-81ED-4DB2-BD59-A6C34878D82A}">
                    <a16:rowId xmlns:a16="http://schemas.microsoft.com/office/drawing/2014/main" val="1549898921"/>
                  </a:ext>
                </a:extLst>
              </a:tr>
            </a:tbl>
          </a:graphicData>
        </a:graphic>
      </p:graphicFrame>
    </p:spTree>
    <p:extLst>
      <p:ext uri="{BB962C8B-B14F-4D97-AF65-F5344CB8AC3E}">
        <p14:creationId xmlns:p14="http://schemas.microsoft.com/office/powerpoint/2010/main" val="79278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a:extLst>
              <a:ext uri="{FF2B5EF4-FFF2-40B4-BE49-F238E27FC236}">
                <a16:creationId xmlns:a16="http://schemas.microsoft.com/office/drawing/2014/main" id="{80821C91-A027-AE4B-58AB-30778CA98F1B}"/>
              </a:ext>
            </a:extLst>
          </p:cNvPr>
          <p:cNvGraphicFramePr>
            <a:graphicFrameLocks noGrp="1"/>
          </p:cNvGraphicFramePr>
          <p:nvPr>
            <p:ph idx="1"/>
            <p:extLst>
              <p:ext uri="{D42A27DB-BD31-4B8C-83A1-F6EECF244321}">
                <p14:modId xmlns:p14="http://schemas.microsoft.com/office/powerpoint/2010/main" val="3421386866"/>
              </p:ext>
            </p:extLst>
          </p:nvPr>
        </p:nvGraphicFramePr>
        <p:xfrm>
          <a:off x="973013" y="1483649"/>
          <a:ext cx="10311808" cy="47277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upo 4">
            <a:extLst>
              <a:ext uri="{FF2B5EF4-FFF2-40B4-BE49-F238E27FC236}">
                <a16:creationId xmlns:a16="http://schemas.microsoft.com/office/drawing/2014/main" id="{83FA3A2A-3ED3-5DDF-F171-854F66A478D3}"/>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CF10CE53-3313-516F-DDFD-D273A050DA8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Plan Institucional de Tecnologías de la Información</a:t>
              </a:r>
            </a:p>
          </p:txBody>
        </p:sp>
        <p:grpSp>
          <p:nvGrpSpPr>
            <p:cNvPr id="8" name="Grupo 7">
              <a:extLst>
                <a:ext uri="{FF2B5EF4-FFF2-40B4-BE49-F238E27FC236}">
                  <a16:creationId xmlns:a16="http://schemas.microsoft.com/office/drawing/2014/main" id="{DDD5F32A-774C-07FA-8811-859702302F49}"/>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9B375FBF-CF47-9AB0-776E-CF2AED316A69}"/>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69186ABD-4F21-86E5-1034-6F745EA828CB}"/>
                  </a:ext>
                </a:extLst>
              </p:cNvPr>
              <p:cNvPicPr preferRelativeResize="0"/>
              <p:nvPr/>
            </p:nvPicPr>
            <p:blipFill rotWithShape="1">
              <a:blip r:embed="rId8">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1915BD98-E1EC-F047-CC6A-BB89CEC73D6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40091" y="153681"/>
            <a:ext cx="1803213" cy="821160"/>
          </a:xfrm>
          <a:prstGeom prst="rect">
            <a:avLst/>
          </a:prstGeom>
        </p:spPr>
      </p:pic>
      <p:sp>
        <p:nvSpPr>
          <p:cNvPr id="2" name="CuadroTexto 1">
            <a:extLst>
              <a:ext uri="{FF2B5EF4-FFF2-40B4-BE49-F238E27FC236}">
                <a16:creationId xmlns:a16="http://schemas.microsoft.com/office/drawing/2014/main" id="{907E7412-BF58-5EC2-32B8-690C2B252855}"/>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1850203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lgn="r" defTabSz="914400">
              <a:defRPr/>
            </a:pPr>
            <a:fld id="{E2A9F38B-7364-4398-860E-1D268335E1F8}" type="slidenum">
              <a:rPr lang="es-MX" sz="1200" noProof="0">
                <a:solidFill>
                  <a:prstClr val="black">
                    <a:tint val="75000"/>
                  </a:prstClr>
                </a:solidFill>
                <a:latin typeface="Calibri"/>
              </a:rPr>
              <a:pPr algn="r" defTabSz="914400">
                <a:defRPr/>
              </a:pPr>
              <a:t>18</a:t>
            </a:fld>
            <a:endParaRPr lang="es-MX" sz="1200" noProof="0">
              <a:solidFill>
                <a:prstClr val="black">
                  <a:tint val="75000"/>
                </a:prstClr>
              </a:solidFill>
              <a:latin typeface="Calibri"/>
            </a:endParaRPr>
          </a:p>
        </p:txBody>
      </p:sp>
      <p:sp>
        <p:nvSpPr>
          <p:cNvPr id="9" name="CuadroTexto 3"/>
          <p:cNvSpPr txBox="1"/>
          <p:nvPr/>
        </p:nvSpPr>
        <p:spPr>
          <a:xfrm>
            <a:off x="346289" y="1323347"/>
            <a:ext cx="11565257" cy="400110"/>
          </a:xfrm>
          <a:prstGeom prst="rect">
            <a:avLst/>
          </a:prstGeom>
          <a:noFill/>
        </p:spPr>
        <p:txBody>
          <a:bodyPr wrap="square" rtlCol="0">
            <a:spAutoFit/>
          </a:bodyPr>
          <a:lstStyle/>
          <a:p>
            <a:pPr algn="ctr" defTabSz="914400">
              <a:defRPr/>
            </a:pPr>
            <a:r>
              <a:rPr lang="es-MX" sz="2000" b="1" kern="0" noProof="0">
                <a:solidFill>
                  <a:prstClr val="black"/>
                </a:solidFill>
                <a:latin typeface="Helvetica" pitchFamily="2" charset="0"/>
              </a:rPr>
              <a:t>Metas, Necesidades, Oportunidades y Riesgos de las </a:t>
            </a:r>
            <a:r>
              <a:rPr lang="es-MX" sz="2000" b="1" kern="0" noProof="0" err="1">
                <a:solidFill>
                  <a:prstClr val="black"/>
                </a:solidFill>
                <a:latin typeface="Helvetica" pitchFamily="2" charset="0"/>
              </a:rPr>
              <a:t>TICs</a:t>
            </a:r>
            <a:endParaRPr lang="es-MX" sz="2000" b="1" kern="0" noProof="0">
              <a:solidFill>
                <a:prstClr val="black"/>
              </a:solidFill>
              <a:latin typeface="Helvetica" pitchFamily="2" charset="0"/>
            </a:endParaRPr>
          </a:p>
        </p:txBody>
      </p:sp>
      <p:sp>
        <p:nvSpPr>
          <p:cNvPr id="3" name="Rectángulo 2">
            <a:extLst>
              <a:ext uri="{FF2B5EF4-FFF2-40B4-BE49-F238E27FC236}">
                <a16:creationId xmlns:a16="http://schemas.microsoft.com/office/drawing/2014/main" id="{1363755B-F64D-4D34-3697-4B8513DC80B1}"/>
              </a:ext>
            </a:extLst>
          </p:cNvPr>
          <p:cNvSpPr/>
          <p:nvPr/>
        </p:nvSpPr>
        <p:spPr>
          <a:xfrm>
            <a:off x="0" y="0"/>
            <a:ext cx="12192000" cy="40011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a:p>
        </p:txBody>
      </p:sp>
      <p:grpSp>
        <p:nvGrpSpPr>
          <p:cNvPr id="2" name="Grupo 1">
            <a:extLst>
              <a:ext uri="{FF2B5EF4-FFF2-40B4-BE49-F238E27FC236}">
                <a16:creationId xmlns:a16="http://schemas.microsoft.com/office/drawing/2014/main" id="{20263657-32E2-5F51-8A70-8FEA2D895BAD}"/>
              </a:ext>
            </a:extLst>
          </p:cNvPr>
          <p:cNvGrpSpPr/>
          <p:nvPr/>
        </p:nvGrpSpPr>
        <p:grpSpPr>
          <a:xfrm>
            <a:off x="2771042" y="1923256"/>
            <a:ext cx="6715749" cy="3882839"/>
            <a:chOff x="2333229" y="2117102"/>
            <a:chExt cx="6980708" cy="4102944"/>
          </a:xfrm>
        </p:grpSpPr>
        <p:sp>
          <p:nvSpPr>
            <p:cNvPr id="13" name="Rectángulo 12">
              <a:extLst>
                <a:ext uri="{FF2B5EF4-FFF2-40B4-BE49-F238E27FC236}">
                  <a16:creationId xmlns:a16="http://schemas.microsoft.com/office/drawing/2014/main" id="{25E8957F-3A10-5A45-A8AE-2725881A7400}"/>
                </a:ext>
              </a:extLst>
            </p:cNvPr>
            <p:cNvSpPr/>
            <p:nvPr/>
          </p:nvSpPr>
          <p:spPr>
            <a:xfrm>
              <a:off x="5823583" y="4168575"/>
              <a:ext cx="3490354" cy="2051471"/>
            </a:xfrm>
            <a:prstGeom prst="rect">
              <a:avLst/>
            </a:prstGeom>
          </p:spPr>
          <p:style>
            <a:lnRef idx="0">
              <a:schemeClr val="accent3"/>
            </a:lnRef>
            <a:fillRef idx="3">
              <a:schemeClr val="accent3"/>
            </a:fillRef>
            <a:effectRef idx="3">
              <a:schemeClr val="accent3"/>
            </a:effectRef>
            <a:fontRef idx="minor">
              <a:schemeClr val="lt1"/>
            </a:fontRef>
          </p:style>
          <p:txBody>
            <a:bodyPr lIns="91440" tIns="45720" rIns="91440" bIns="45720" rtlCol="0" anchor="ctr"/>
            <a:lstStyle/>
            <a:p>
              <a:pPr algn="ctr"/>
              <a:r>
                <a:rPr lang="es-MX" b="1" noProof="0"/>
                <a:t>Riesgos:</a:t>
              </a:r>
            </a:p>
            <a:p>
              <a:pPr algn="ctr"/>
              <a:r>
                <a:rPr lang="es-MX" noProof="0">
                  <a:ea typeface="+mn-lt"/>
                  <a:cs typeface="+mn-lt"/>
                </a:rPr>
                <a:t>Protección del entorno digital</a:t>
              </a:r>
              <a:endParaRPr lang="es-MX" noProof="0"/>
            </a:p>
          </p:txBody>
        </p:sp>
        <p:sp>
          <p:nvSpPr>
            <p:cNvPr id="14" name="Rectángulo 13">
              <a:extLst>
                <a:ext uri="{FF2B5EF4-FFF2-40B4-BE49-F238E27FC236}">
                  <a16:creationId xmlns:a16="http://schemas.microsoft.com/office/drawing/2014/main" id="{C99DD53C-E8E8-3648-4729-58FE14C54D3A}"/>
                </a:ext>
              </a:extLst>
            </p:cNvPr>
            <p:cNvSpPr/>
            <p:nvPr/>
          </p:nvSpPr>
          <p:spPr>
            <a:xfrm>
              <a:off x="5823583" y="2117104"/>
              <a:ext cx="3490354" cy="2051471"/>
            </a:xfrm>
            <a:prstGeom prst="rect">
              <a:avLst/>
            </a:prstGeom>
          </p:spPr>
          <p:style>
            <a:lnRef idx="0">
              <a:schemeClr val="accent5"/>
            </a:lnRef>
            <a:fillRef idx="3">
              <a:schemeClr val="accent5"/>
            </a:fillRef>
            <a:effectRef idx="3">
              <a:schemeClr val="accent5"/>
            </a:effectRef>
            <a:fontRef idx="minor">
              <a:schemeClr val="lt1"/>
            </a:fontRef>
          </p:style>
          <p:txBody>
            <a:bodyPr lIns="91440" tIns="45720" rIns="91440" bIns="45720" rtlCol="0" anchor="ctr"/>
            <a:lstStyle/>
            <a:p>
              <a:pPr algn="ctr"/>
              <a:r>
                <a:rPr lang="es-MX" b="1" noProof="0"/>
                <a:t>Necesidades:</a:t>
              </a:r>
            </a:p>
            <a:p>
              <a:pPr algn="ctr"/>
              <a:r>
                <a:rPr lang="es-MX"/>
                <a:t>Fortalecer capacidades técnicas y de ciberseguridad</a:t>
              </a:r>
              <a:br>
                <a:rPr lang="es-MX"/>
              </a:br>
              <a:endParaRPr lang="es-MX" noProof="0">
                <a:ea typeface="Calibri"/>
                <a:cs typeface="Calibri"/>
              </a:endParaRPr>
            </a:p>
          </p:txBody>
        </p:sp>
        <p:sp>
          <p:nvSpPr>
            <p:cNvPr id="15" name="Rectángulo 14">
              <a:extLst>
                <a:ext uri="{FF2B5EF4-FFF2-40B4-BE49-F238E27FC236}">
                  <a16:creationId xmlns:a16="http://schemas.microsoft.com/office/drawing/2014/main" id="{3730F432-EA57-5961-A775-9599A4EDDF1B}"/>
                </a:ext>
              </a:extLst>
            </p:cNvPr>
            <p:cNvSpPr/>
            <p:nvPr/>
          </p:nvSpPr>
          <p:spPr>
            <a:xfrm>
              <a:off x="2333229" y="4168574"/>
              <a:ext cx="3490354" cy="2051471"/>
            </a:xfrm>
            <a:prstGeom prst="rect">
              <a:avLst/>
            </a:prstGeom>
          </p:spPr>
          <p:style>
            <a:lnRef idx="0">
              <a:schemeClr val="accent6"/>
            </a:lnRef>
            <a:fillRef idx="3">
              <a:schemeClr val="accent6"/>
            </a:fillRef>
            <a:effectRef idx="3">
              <a:schemeClr val="accent6"/>
            </a:effectRef>
            <a:fontRef idx="minor">
              <a:schemeClr val="lt1"/>
            </a:fontRef>
          </p:style>
          <p:txBody>
            <a:bodyPr lIns="91440" tIns="45720" rIns="91440" bIns="45720" rtlCol="0" anchor="ctr"/>
            <a:lstStyle/>
            <a:p>
              <a:pPr algn="ctr"/>
              <a:r>
                <a:rPr lang="es-MX" b="1" noProof="0"/>
                <a:t>Oportunidades:</a:t>
              </a:r>
              <a:endParaRPr lang="es-MX" b="1" noProof="0">
                <a:ea typeface="+mn-lt"/>
                <a:cs typeface="+mn-lt"/>
              </a:endParaRPr>
            </a:p>
            <a:p>
              <a:pPr algn="ctr"/>
              <a:r>
                <a:rPr lang="es-MX">
                  <a:ea typeface="+mn-lt"/>
                  <a:cs typeface="+mn-lt"/>
                </a:rPr>
                <a:t>Automatización y digitalización de servicios</a:t>
              </a:r>
              <a:endParaRPr lang="es-MX" noProof="0">
                <a:ea typeface="Calibri"/>
                <a:cs typeface="Calibri"/>
              </a:endParaRPr>
            </a:p>
          </p:txBody>
        </p:sp>
        <p:sp>
          <p:nvSpPr>
            <p:cNvPr id="16" name="Rectángulo 15">
              <a:extLst>
                <a:ext uri="{FF2B5EF4-FFF2-40B4-BE49-F238E27FC236}">
                  <a16:creationId xmlns:a16="http://schemas.microsoft.com/office/drawing/2014/main" id="{1C11642D-9971-CB3A-CD98-C0D1D9A4A092}"/>
                </a:ext>
              </a:extLst>
            </p:cNvPr>
            <p:cNvSpPr/>
            <p:nvPr/>
          </p:nvSpPr>
          <p:spPr>
            <a:xfrm>
              <a:off x="2333229" y="2117102"/>
              <a:ext cx="3490354" cy="2051471"/>
            </a:xfrm>
            <a:prstGeom prst="rect">
              <a:avLst/>
            </a:prstGeom>
          </p:spPr>
          <p:style>
            <a:lnRef idx="0">
              <a:schemeClr val="accent1"/>
            </a:lnRef>
            <a:fillRef idx="3">
              <a:schemeClr val="accent1"/>
            </a:fillRef>
            <a:effectRef idx="3">
              <a:schemeClr val="accent1"/>
            </a:effectRef>
            <a:fontRef idx="minor">
              <a:schemeClr val="lt1"/>
            </a:fontRef>
          </p:style>
          <p:txBody>
            <a:bodyPr lIns="91440" tIns="45720" rIns="91440" bIns="45720" rtlCol="0" anchor="ctr"/>
            <a:lstStyle/>
            <a:p>
              <a:pPr algn="ctr"/>
              <a:r>
                <a:rPr lang="es-MX" b="1" noProof="0"/>
                <a:t>Metas:</a:t>
              </a:r>
            </a:p>
            <a:p>
              <a:pPr algn="ctr"/>
              <a:r>
                <a:rPr lang="es-MX"/>
                <a:t>Consolidar la identidad digital institucional</a:t>
              </a:r>
              <a:br>
                <a:rPr lang="es-MX"/>
              </a:br>
              <a:endParaRPr lang="es-MX" noProof="0"/>
            </a:p>
          </p:txBody>
        </p:sp>
      </p:grpSp>
      <p:grpSp>
        <p:nvGrpSpPr>
          <p:cNvPr id="6" name="Grupo 5">
            <a:extLst>
              <a:ext uri="{FF2B5EF4-FFF2-40B4-BE49-F238E27FC236}">
                <a16:creationId xmlns:a16="http://schemas.microsoft.com/office/drawing/2014/main" id="{CC1BB784-17CB-4E82-B34E-631FC56A66A1}"/>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C20414B5-924D-FB84-43F4-56BE3A3AB1D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Plan Institucional de Tecnologías de la Información</a:t>
              </a:r>
            </a:p>
          </p:txBody>
        </p:sp>
        <p:grpSp>
          <p:nvGrpSpPr>
            <p:cNvPr id="10" name="Grupo 9">
              <a:extLst>
                <a:ext uri="{FF2B5EF4-FFF2-40B4-BE49-F238E27FC236}">
                  <a16:creationId xmlns:a16="http://schemas.microsoft.com/office/drawing/2014/main" id="{A7B2BEE6-E703-5BB3-5D96-5A0CDFF4A79F}"/>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5687BD17-72FC-753C-24AF-4DBB31AE97C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2B1D847A-B4A1-0B0A-10CB-543C2B4ACB0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sp>
        <p:nvSpPr>
          <p:cNvPr id="5" name="CuadroTexto 4">
            <a:extLst>
              <a:ext uri="{FF2B5EF4-FFF2-40B4-BE49-F238E27FC236}">
                <a16:creationId xmlns:a16="http://schemas.microsoft.com/office/drawing/2014/main" id="{41449D67-DB6C-DE82-7B60-2D4658E527AB}"/>
              </a:ext>
            </a:extLst>
          </p:cNvPr>
          <p:cNvSpPr txBox="1"/>
          <p:nvPr/>
        </p:nvSpPr>
        <p:spPr>
          <a:xfrm>
            <a:off x="346289" y="6171277"/>
            <a:ext cx="3305722" cy="215444"/>
          </a:xfrm>
          <a:prstGeom prst="rect">
            <a:avLst/>
          </a:prstGeom>
          <a:noFill/>
        </p:spPr>
        <p:txBody>
          <a:bodyPr wrap="square" rtlCol="0">
            <a:spAutoFit/>
          </a:bodyPr>
          <a:lstStyle/>
          <a:p>
            <a:r>
              <a:rPr lang="es-MX" sz="800" noProof="0" err="1"/>
              <a:t>TICs</a:t>
            </a:r>
            <a:r>
              <a:rPr lang="es-MX" sz="800" noProof="0"/>
              <a:t>: Tecnologías de la Información y Comunicación.</a:t>
            </a:r>
          </a:p>
        </p:txBody>
      </p:sp>
      <p:pic>
        <p:nvPicPr>
          <p:cNvPr id="8" name="Imagen 7">
            <a:extLst>
              <a:ext uri="{FF2B5EF4-FFF2-40B4-BE49-F238E27FC236}">
                <a16:creationId xmlns:a16="http://schemas.microsoft.com/office/drawing/2014/main" id="{3AE0A82C-C066-706F-9493-DC2AF48558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54854"/>
            <a:ext cx="1803213" cy="821160"/>
          </a:xfrm>
          <a:prstGeom prst="rect">
            <a:avLst/>
          </a:prstGeom>
        </p:spPr>
      </p:pic>
      <p:sp>
        <p:nvSpPr>
          <p:cNvPr id="11" name="CuadroTexto 10">
            <a:extLst>
              <a:ext uri="{FF2B5EF4-FFF2-40B4-BE49-F238E27FC236}">
                <a16:creationId xmlns:a16="http://schemas.microsoft.com/office/drawing/2014/main" id="{E677C679-15DB-28A1-F102-A64046113151}"/>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10823277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a:extLst>
              <a:ext uri="{FF2B5EF4-FFF2-40B4-BE49-F238E27FC236}">
                <a16:creationId xmlns:a16="http://schemas.microsoft.com/office/drawing/2014/main" id="{6D79E3FB-73F8-795B-8291-A83CC582D2C5}"/>
              </a:ext>
            </a:extLst>
          </p:cNvPr>
          <p:cNvGraphicFramePr>
            <a:graphicFrameLocks noGrp="1"/>
          </p:cNvGraphicFramePr>
          <p:nvPr>
            <p:ph idx="1"/>
            <p:extLst>
              <p:ext uri="{D42A27DB-BD31-4B8C-83A1-F6EECF244321}">
                <p14:modId xmlns:p14="http://schemas.microsoft.com/office/powerpoint/2010/main" val="831897817"/>
              </p:ext>
            </p:extLst>
          </p:nvPr>
        </p:nvGraphicFramePr>
        <p:xfrm>
          <a:off x="886968" y="1929974"/>
          <a:ext cx="10385942" cy="3291840"/>
        </p:xfrm>
        <a:graphic>
          <a:graphicData uri="http://schemas.openxmlformats.org/drawingml/2006/table">
            <a:tbl>
              <a:tblPr firstRow="1" bandRow="1">
                <a:tableStyleId>{5C22544A-7EE6-4342-B048-85BDC9FD1C3A}</a:tableStyleId>
              </a:tblPr>
              <a:tblGrid>
                <a:gridCol w="2123518">
                  <a:extLst>
                    <a:ext uri="{9D8B030D-6E8A-4147-A177-3AD203B41FA5}">
                      <a16:colId xmlns:a16="http://schemas.microsoft.com/office/drawing/2014/main" val="2523563827"/>
                    </a:ext>
                  </a:extLst>
                </a:gridCol>
                <a:gridCol w="2795954">
                  <a:extLst>
                    <a:ext uri="{9D8B030D-6E8A-4147-A177-3AD203B41FA5}">
                      <a16:colId xmlns:a16="http://schemas.microsoft.com/office/drawing/2014/main" val="928459018"/>
                    </a:ext>
                  </a:extLst>
                </a:gridCol>
                <a:gridCol w="4055012">
                  <a:extLst>
                    <a:ext uri="{9D8B030D-6E8A-4147-A177-3AD203B41FA5}">
                      <a16:colId xmlns:a16="http://schemas.microsoft.com/office/drawing/2014/main" val="450347078"/>
                    </a:ext>
                  </a:extLst>
                </a:gridCol>
                <a:gridCol w="1411458">
                  <a:extLst>
                    <a:ext uri="{9D8B030D-6E8A-4147-A177-3AD203B41FA5}">
                      <a16:colId xmlns:a16="http://schemas.microsoft.com/office/drawing/2014/main" val="4195222840"/>
                    </a:ext>
                  </a:extLst>
                </a:gridCol>
              </a:tblGrid>
              <a:tr h="370840">
                <a:tc>
                  <a:txBody>
                    <a:bodyPr/>
                    <a:lstStyle/>
                    <a:p>
                      <a:pPr algn="ctr"/>
                      <a:r>
                        <a:rPr lang="es-MX" sz="1500" noProof="0"/>
                        <a:t>Descripción de Problemática</a:t>
                      </a:r>
                    </a:p>
                  </a:txBody>
                  <a:tcPr anchor="ctr"/>
                </a:tc>
                <a:tc>
                  <a:txBody>
                    <a:bodyPr/>
                    <a:lstStyle/>
                    <a:p>
                      <a:pPr algn="ctr"/>
                      <a:r>
                        <a:rPr lang="es-MX" sz="1500" noProof="0"/>
                        <a:t>Origen de la Problemática</a:t>
                      </a:r>
                    </a:p>
                  </a:txBody>
                  <a:tcPr anchor="ctr"/>
                </a:tc>
                <a:tc>
                  <a:txBody>
                    <a:bodyPr/>
                    <a:lstStyle/>
                    <a:p>
                      <a:pPr algn="ctr"/>
                      <a:r>
                        <a:rPr lang="es-MX" sz="1500" noProof="0"/>
                        <a:t>Acción para Mitigar la Problemática</a:t>
                      </a:r>
                    </a:p>
                  </a:txBody>
                  <a:tcPr anchor="ctr"/>
                </a:tc>
                <a:tc>
                  <a:txBody>
                    <a:bodyPr/>
                    <a:lstStyle/>
                    <a:p>
                      <a:pPr algn="ctr"/>
                      <a:r>
                        <a:rPr lang="es-MX" sz="1500" noProof="0"/>
                        <a:t>Responsable</a:t>
                      </a:r>
                    </a:p>
                  </a:txBody>
                  <a:tcPr anchor="ctr">
                    <a:lnR w="12700" cmpd="sng">
                      <a:noFill/>
                    </a:lnR>
                  </a:tcPr>
                </a:tc>
                <a:extLst>
                  <a:ext uri="{0D108BD9-81ED-4DB2-BD59-A6C34878D82A}">
                    <a16:rowId xmlns:a16="http://schemas.microsoft.com/office/drawing/2014/main" val="2812019370"/>
                  </a:ext>
                </a:extLst>
              </a:tr>
              <a:tr h="370840">
                <a:tc>
                  <a:txBody>
                    <a:bodyPr/>
                    <a:lstStyle/>
                    <a:p>
                      <a:pPr algn="just"/>
                      <a:endParaRPr lang="es-MX" sz="1200" noProof="0"/>
                    </a:p>
                    <a:p>
                      <a:pPr algn="just"/>
                      <a:r>
                        <a:rPr lang="es-MX" sz="1200" noProof="0"/>
                        <a:t>Vulnerabilidad en la seguridad informática y restricciones en la configuración.</a:t>
                      </a:r>
                    </a:p>
                  </a:txBody>
                  <a:tcPr/>
                </a:tc>
                <a:tc>
                  <a:txBody>
                    <a:bodyPr/>
                    <a:lstStyle/>
                    <a:p>
                      <a:pPr algn="just"/>
                      <a:endParaRPr lang="es-MX" sz="1200" noProof="0"/>
                    </a:p>
                    <a:p>
                      <a:pPr algn="just"/>
                      <a:r>
                        <a:rPr lang="es-MX" sz="1200" noProof="0"/>
                        <a:t>Licencia vencida del dispositivo de seguridad Fortinet (firewall perimetral) lo cual deja una protección básica, y restricciones para administrar la red de internet.</a:t>
                      </a:r>
                    </a:p>
                  </a:txBody>
                  <a:tcPr/>
                </a:tc>
                <a:tc>
                  <a:txBody>
                    <a:bodyPr/>
                    <a:lstStyle/>
                    <a:p>
                      <a:pPr algn="just"/>
                      <a:r>
                        <a:rPr lang="es-MX" sz="1200" noProof="0"/>
                        <a:t>Se ha informado a Oficialía Mayor del caso, y se espera unirse al esquema de protección que autorizará Oficialía Mayor. Se continua trabajando con la protección básica y configuraciones constantes para mantener la seguridad y estabilidad de la red. A su vez se plantea la utilización de antenas punto a punto para incorporar las oficinas del </a:t>
                      </a:r>
                      <a:r>
                        <a:rPr lang="es-MX" sz="1200" noProof="0" err="1"/>
                        <a:t>Softlanding</a:t>
                      </a:r>
                      <a:r>
                        <a:rPr lang="es-MX" sz="1200" noProof="0"/>
                        <a:t> a la red principal, generando ahorro en los servicios y ampliando el área de protección.</a:t>
                      </a:r>
                    </a:p>
                  </a:txBody>
                  <a:tcPr/>
                </a:tc>
                <a:tc>
                  <a:txBody>
                    <a:bodyPr/>
                    <a:lstStyle/>
                    <a:p>
                      <a:pPr algn="ctr"/>
                      <a:r>
                        <a:rPr lang="es-MX" sz="1200" noProof="0"/>
                        <a:t>Subdirección de Tecnología e Informática</a:t>
                      </a:r>
                    </a:p>
                  </a:txBody>
                  <a:tcPr anchor="ctr"/>
                </a:tc>
                <a:extLst>
                  <a:ext uri="{0D108BD9-81ED-4DB2-BD59-A6C34878D82A}">
                    <a16:rowId xmlns:a16="http://schemas.microsoft.com/office/drawing/2014/main" val="2703178470"/>
                  </a:ext>
                </a:extLst>
              </a:tr>
              <a:tr h="370840">
                <a:tc>
                  <a:txBody>
                    <a:bodyPr/>
                    <a:lstStyle/>
                    <a:p>
                      <a:pPr algn="just"/>
                      <a:endParaRPr lang="es-MX" sz="1200" noProof="0"/>
                    </a:p>
                    <a:p>
                      <a:pPr algn="just"/>
                      <a:r>
                        <a:rPr lang="es-MX" sz="1200" noProof="0"/>
                        <a:t>Desuso de herramientas digitales para el respaldo de información por parte de los usuarios</a:t>
                      </a:r>
                    </a:p>
                  </a:txBody>
                  <a:tcPr/>
                </a:tc>
                <a:tc>
                  <a:txBody>
                    <a:bodyPr/>
                    <a:lstStyle/>
                    <a:p>
                      <a:pPr algn="just"/>
                      <a:r>
                        <a:rPr lang="es-MX" sz="1200" noProof="0"/>
                        <a:t>Se cuenta con licencia de 1 TB de almacenamiento en la nube para cada persona con correo institucional, sin embargo no se utiliza de la forma planteada en la capacitación del año anterior para el respaldo de información.</a:t>
                      </a:r>
                    </a:p>
                  </a:txBody>
                  <a:tcPr/>
                </a:tc>
                <a:tc>
                  <a:txBody>
                    <a:bodyPr/>
                    <a:lstStyle/>
                    <a:p>
                      <a:pPr algn="just"/>
                      <a:r>
                        <a:rPr lang="es-MX" sz="1200" noProof="0"/>
                        <a:t>Se programarán capacitaciones para instruir en el uso de estas herramientas y el respaldo de la información. Con ello informar a los compañeros que no se alcanzó en la capacitación anterior, resolver dudas y propiciar el correcto manejo de información y respaldos.</a:t>
                      </a:r>
                    </a:p>
                  </a:txBody>
                  <a:tcPr/>
                </a:tc>
                <a:tc>
                  <a:txBody>
                    <a:bodyPr/>
                    <a:lstStyle/>
                    <a:p>
                      <a:pPr algn="ctr"/>
                      <a:r>
                        <a:rPr lang="es-MX" sz="1200" noProof="0"/>
                        <a:t>Subdirección de Tecnología e Informática</a:t>
                      </a:r>
                    </a:p>
                  </a:txBody>
                  <a:tcPr anchor="ctr"/>
                </a:tc>
                <a:extLst>
                  <a:ext uri="{0D108BD9-81ED-4DB2-BD59-A6C34878D82A}">
                    <a16:rowId xmlns:a16="http://schemas.microsoft.com/office/drawing/2014/main" val="654065349"/>
                  </a:ext>
                </a:extLst>
              </a:tr>
            </a:tbl>
          </a:graphicData>
        </a:graphic>
      </p:graphicFrame>
      <p:grpSp>
        <p:nvGrpSpPr>
          <p:cNvPr id="4" name="Grupo 3">
            <a:extLst>
              <a:ext uri="{FF2B5EF4-FFF2-40B4-BE49-F238E27FC236}">
                <a16:creationId xmlns:a16="http://schemas.microsoft.com/office/drawing/2014/main" id="{DAA1A3E1-9B24-0975-21E6-C2B80B82C5B6}"/>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F8B3935A-17C7-14C3-1FD9-42A5DDE19F9B}"/>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Cédula de Problemáticas</a:t>
              </a:r>
            </a:p>
          </p:txBody>
        </p:sp>
        <p:grpSp>
          <p:nvGrpSpPr>
            <p:cNvPr id="8" name="Grupo 7">
              <a:extLst>
                <a:ext uri="{FF2B5EF4-FFF2-40B4-BE49-F238E27FC236}">
                  <a16:creationId xmlns:a16="http://schemas.microsoft.com/office/drawing/2014/main" id="{1DA6EF4F-5B39-67B2-3F51-7C087DCF63A3}"/>
                </a:ext>
              </a:extLst>
            </p:cNvPr>
            <p:cNvGrpSpPr/>
            <p:nvPr/>
          </p:nvGrpSpPr>
          <p:grpSpPr>
            <a:xfrm>
              <a:off x="346289" y="284341"/>
              <a:ext cx="11565257" cy="813283"/>
              <a:chOff x="346289" y="284341"/>
              <a:chExt cx="11565257" cy="813283"/>
            </a:xfrm>
          </p:grpSpPr>
          <p:cxnSp>
            <p:nvCxnSpPr>
              <p:cNvPr id="10" name="Conector recto 9">
                <a:extLst>
                  <a:ext uri="{FF2B5EF4-FFF2-40B4-BE49-F238E27FC236}">
                    <a16:creationId xmlns:a16="http://schemas.microsoft.com/office/drawing/2014/main" id="{28D33DD6-5FF0-B14B-69E6-60EF085762A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63EF75EE-9650-401D-2CF1-C6ADB1FA445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DE158B20-E0B5-E0B2-C9C1-54B881EF23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3" name="CuadroTexto 2">
            <a:extLst>
              <a:ext uri="{FF2B5EF4-FFF2-40B4-BE49-F238E27FC236}">
                <a16:creationId xmlns:a16="http://schemas.microsoft.com/office/drawing/2014/main" id="{AEC65AD0-83E1-4DE9-1ADF-CF2AAA0A41F0}"/>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2973933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10A5C30F-185D-413F-9005-B41DD0FA0924}"/>
              </a:ext>
            </a:extLst>
          </p:cNvPr>
          <p:cNvSpPr>
            <a:spLocks noGrp="1"/>
          </p:cNvSpPr>
          <p:nvPr>
            <p:ph type="ctrTitle"/>
          </p:nvPr>
        </p:nvSpPr>
        <p:spPr>
          <a:xfrm>
            <a:off x="571990" y="3484867"/>
            <a:ext cx="4828608" cy="948152"/>
          </a:xfrm>
        </p:spPr>
        <p:txBody>
          <a:bodyPr rtlCol="0">
            <a:normAutofit fontScale="90000"/>
          </a:bodyPr>
          <a:lstStyle/>
          <a:p>
            <a:pPr algn="ctr"/>
            <a:r>
              <a:rPr lang="es-MX" sz="4400" b="1" noProof="0">
                <a:latin typeface="+mj-lt"/>
              </a:rPr>
              <a:t>VERIFICACIÓN Y DECLARACIÓN DEL QUÓRUM LEGAL</a:t>
            </a:r>
          </a:p>
        </p:txBody>
      </p:sp>
      <p:sp>
        <p:nvSpPr>
          <p:cNvPr id="46" name="CuadroTexto 45">
            <a:extLst>
              <a:ext uri="{FF2B5EF4-FFF2-40B4-BE49-F238E27FC236}">
                <a16:creationId xmlns:a16="http://schemas.microsoft.com/office/drawing/2014/main" id="{D31C5A5A-EF56-5FE3-3809-DA22965A651F}"/>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MX" noProof="0"/>
          </a:p>
        </p:txBody>
      </p:sp>
      <p:sp>
        <p:nvSpPr>
          <p:cNvPr id="48" name="CuadroTexto 47">
            <a:extLst>
              <a:ext uri="{FF2B5EF4-FFF2-40B4-BE49-F238E27FC236}">
                <a16:creationId xmlns:a16="http://schemas.microsoft.com/office/drawing/2014/main" id="{7F94CD8B-1809-1656-5D75-1675395410FB}"/>
              </a:ext>
            </a:extLst>
          </p:cNvPr>
          <p:cNvSpPr txBox="1"/>
          <p:nvPr/>
        </p:nvSpPr>
        <p:spPr>
          <a:xfrm>
            <a:off x="5026830" y="1623717"/>
            <a:ext cx="2418512" cy="646331"/>
          </a:xfrm>
          <a:prstGeom prst="rect">
            <a:avLst/>
          </a:prstGeom>
          <a:solidFill>
            <a:schemeClr val="bg1"/>
          </a:solidFill>
        </p:spPr>
        <p:txBody>
          <a:bodyPr wrap="square" rtlCol="0">
            <a:spAutoFit/>
          </a:bodyPr>
          <a:lstStyle/>
          <a:p>
            <a:r>
              <a:rPr lang="es-MX" noProof="0">
                <a:solidFill>
                  <a:schemeClr val="bg1"/>
                </a:solidFill>
              </a:rPr>
              <a:t>Dg</a:t>
            </a:r>
          </a:p>
          <a:p>
            <a:endParaRPr lang="es-MX" noProof="0"/>
          </a:p>
        </p:txBody>
      </p:sp>
      <p:grpSp>
        <p:nvGrpSpPr>
          <p:cNvPr id="47" name="Grupo 46">
            <a:extLst>
              <a:ext uri="{FF2B5EF4-FFF2-40B4-BE49-F238E27FC236}">
                <a16:creationId xmlns:a16="http://schemas.microsoft.com/office/drawing/2014/main" id="{4059C08D-1463-8C16-27F4-DC5B4D42AE0F}"/>
              </a:ext>
            </a:extLst>
          </p:cNvPr>
          <p:cNvGrpSpPr/>
          <p:nvPr/>
        </p:nvGrpSpPr>
        <p:grpSpPr>
          <a:xfrm>
            <a:off x="5707575" y="1415150"/>
            <a:ext cx="5740713" cy="4397520"/>
            <a:chOff x="6380286" y="1284994"/>
            <a:chExt cx="5342693" cy="4562910"/>
          </a:xfrm>
        </p:grpSpPr>
        <p:grpSp>
          <p:nvGrpSpPr>
            <p:cNvPr id="99" name="Grupo 98">
              <a:extLst>
                <a:ext uri="{FF2B5EF4-FFF2-40B4-BE49-F238E27FC236}">
                  <a16:creationId xmlns:a16="http://schemas.microsoft.com/office/drawing/2014/main" id="{DFE6E277-43DD-488F-FE45-624EE74D1FE8}"/>
                </a:ext>
              </a:extLst>
            </p:cNvPr>
            <p:cNvGrpSpPr/>
            <p:nvPr/>
          </p:nvGrpSpPr>
          <p:grpSpPr>
            <a:xfrm>
              <a:off x="6380286" y="1284994"/>
              <a:ext cx="5342692" cy="4562910"/>
              <a:chOff x="5782782" y="871964"/>
              <a:chExt cx="5342692" cy="4562910"/>
            </a:xfrm>
          </p:grpSpPr>
          <p:grpSp>
            <p:nvGrpSpPr>
              <p:cNvPr id="9" name="Google Shape;314;p19">
                <a:extLst>
                  <a:ext uri="{FF2B5EF4-FFF2-40B4-BE49-F238E27FC236}">
                    <a16:creationId xmlns:a16="http://schemas.microsoft.com/office/drawing/2014/main" id="{3E161192-BD73-B247-D7C7-DA2F7EE8EB50}"/>
                  </a:ext>
                </a:extLst>
              </p:cNvPr>
              <p:cNvGrpSpPr/>
              <p:nvPr/>
            </p:nvGrpSpPr>
            <p:grpSpPr>
              <a:xfrm>
                <a:off x="5791231" y="1807422"/>
                <a:ext cx="1481442" cy="3627452"/>
                <a:chOff x="6376901" y="1398224"/>
                <a:chExt cx="1000804" cy="2996609"/>
              </a:xfrm>
            </p:grpSpPr>
            <p:sp>
              <p:nvSpPr>
                <p:cNvPr id="11" name="Google Shape;315;p19">
                  <a:extLst>
                    <a:ext uri="{FF2B5EF4-FFF2-40B4-BE49-F238E27FC236}">
                      <a16:creationId xmlns:a16="http://schemas.microsoft.com/office/drawing/2014/main" id="{CD130136-B8B5-BB56-48AB-7AF8032155C7}"/>
                    </a:ext>
                  </a:extLst>
                </p:cNvPr>
                <p:cNvSpPr/>
                <p:nvPr/>
              </p:nvSpPr>
              <p:spPr>
                <a:xfrm rot="5400000">
                  <a:off x="6730272" y="3277743"/>
                  <a:ext cx="419775" cy="420903"/>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2" name="Google Shape;316;p19">
                  <a:extLst>
                    <a:ext uri="{FF2B5EF4-FFF2-40B4-BE49-F238E27FC236}">
                      <a16:creationId xmlns:a16="http://schemas.microsoft.com/office/drawing/2014/main" id="{D2399E85-B686-697A-D5A9-3E4301E30876}"/>
                    </a:ext>
                  </a:extLst>
                </p:cNvPr>
                <p:cNvSpPr/>
                <p:nvPr/>
              </p:nvSpPr>
              <p:spPr>
                <a:xfrm rot="-5400000" flipH="1">
                  <a:off x="6674918" y="3126093"/>
                  <a:ext cx="618289" cy="724241"/>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5" y="42750"/>
                      </a:cubicBezTo>
                      <a:lnTo>
                        <a:pt x="20935" y="50957"/>
                      </a:lnTo>
                      <a:lnTo>
                        <a:pt x="22691" y="50942"/>
                      </a:lnTo>
                      <a:lnTo>
                        <a:pt x="22691" y="43610"/>
                      </a:lnTo>
                      <a:cubicBezTo>
                        <a:pt x="34312" y="43147"/>
                        <a:pt x="43626" y="33547"/>
                        <a:pt x="43626" y="21814"/>
                      </a:cubicBezTo>
                      <a:cubicBezTo>
                        <a:pt x="43626" y="9785"/>
                        <a:pt x="33841" y="0"/>
                        <a:pt x="2181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3" name="Google Shape;317;p19">
                  <a:extLst>
                    <a:ext uri="{FF2B5EF4-FFF2-40B4-BE49-F238E27FC236}">
                      <a16:creationId xmlns:a16="http://schemas.microsoft.com/office/drawing/2014/main" id="{A8687A59-E1FE-3E75-78E4-54B585907E18}"/>
                    </a:ext>
                  </a:extLst>
                </p:cNvPr>
                <p:cNvSpPr/>
                <p:nvPr/>
              </p:nvSpPr>
              <p:spPr>
                <a:xfrm rot="5400000">
                  <a:off x="6730301" y="2684128"/>
                  <a:ext cx="419719" cy="420903"/>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4" name="Google Shape;318;p19">
                  <a:extLst>
                    <a:ext uri="{FF2B5EF4-FFF2-40B4-BE49-F238E27FC236}">
                      <a16:creationId xmlns:a16="http://schemas.microsoft.com/office/drawing/2014/main" id="{9E6ADFF9-8528-A2DB-6F01-122628675653}"/>
                    </a:ext>
                  </a:extLst>
                </p:cNvPr>
                <p:cNvSpPr/>
                <p:nvPr/>
              </p:nvSpPr>
              <p:spPr>
                <a:xfrm rot="-5400000" flipH="1">
                  <a:off x="6674883" y="2532485"/>
                  <a:ext cx="618360" cy="724241"/>
                </a:xfrm>
                <a:custGeom>
                  <a:avLst/>
                  <a:gdLst/>
                  <a:ahLst/>
                  <a:cxnLst/>
                  <a:rect l="l" t="t" r="r" b="b"/>
                  <a:pathLst>
                    <a:path w="43631" h="50958" extrusionOk="0">
                      <a:moveTo>
                        <a:pt x="21816" y="0"/>
                      </a:moveTo>
                      <a:cubicBezTo>
                        <a:pt x="9786" y="0"/>
                        <a:pt x="1" y="9788"/>
                        <a:pt x="1" y="21814"/>
                      </a:cubicBezTo>
                      <a:cubicBezTo>
                        <a:pt x="12" y="22289"/>
                        <a:pt x="402" y="22672"/>
                        <a:pt x="880" y="22672"/>
                      </a:cubicBezTo>
                      <a:cubicBezTo>
                        <a:pt x="1355" y="22672"/>
                        <a:pt x="1745" y="22289"/>
                        <a:pt x="1756" y="21814"/>
                      </a:cubicBezTo>
                      <a:cubicBezTo>
                        <a:pt x="1756" y="10757"/>
                        <a:pt x="10754" y="1755"/>
                        <a:pt x="21812" y="1755"/>
                      </a:cubicBezTo>
                      <a:cubicBezTo>
                        <a:pt x="32869" y="1755"/>
                        <a:pt x="41871" y="10753"/>
                        <a:pt x="41871" y="21814"/>
                      </a:cubicBezTo>
                      <a:cubicBezTo>
                        <a:pt x="41871" y="32872"/>
                        <a:pt x="32873" y="41870"/>
                        <a:pt x="21816" y="41870"/>
                      </a:cubicBezTo>
                      <a:cubicBezTo>
                        <a:pt x="21329" y="41870"/>
                        <a:pt x="20936" y="42263"/>
                        <a:pt x="20936" y="42750"/>
                      </a:cubicBezTo>
                      <a:lnTo>
                        <a:pt x="20936" y="50957"/>
                      </a:lnTo>
                      <a:lnTo>
                        <a:pt x="22691" y="50942"/>
                      </a:lnTo>
                      <a:lnTo>
                        <a:pt x="22691" y="43610"/>
                      </a:lnTo>
                      <a:cubicBezTo>
                        <a:pt x="34317" y="43147"/>
                        <a:pt x="43630" y="33547"/>
                        <a:pt x="43627" y="21814"/>
                      </a:cubicBezTo>
                      <a:cubicBezTo>
                        <a:pt x="43627" y="9785"/>
                        <a:pt x="33842" y="0"/>
                        <a:pt x="2181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5" name="Google Shape;319;p19">
                  <a:extLst>
                    <a:ext uri="{FF2B5EF4-FFF2-40B4-BE49-F238E27FC236}">
                      <a16:creationId xmlns:a16="http://schemas.microsoft.com/office/drawing/2014/main" id="{37FD484B-88BA-D433-D2B9-56FB8D9CDC6C}"/>
                    </a:ext>
                  </a:extLst>
                </p:cNvPr>
                <p:cNvSpPr/>
                <p:nvPr/>
              </p:nvSpPr>
              <p:spPr>
                <a:xfrm rot="5400000">
                  <a:off x="6730272" y="2090527"/>
                  <a:ext cx="419775" cy="420903"/>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6" name="Google Shape;320;p19">
                  <a:extLst>
                    <a:ext uri="{FF2B5EF4-FFF2-40B4-BE49-F238E27FC236}">
                      <a16:creationId xmlns:a16="http://schemas.microsoft.com/office/drawing/2014/main" id="{F5CA5550-A504-50D9-6556-77A0CDAD0265}"/>
                    </a:ext>
                  </a:extLst>
                </p:cNvPr>
                <p:cNvSpPr/>
                <p:nvPr/>
              </p:nvSpPr>
              <p:spPr>
                <a:xfrm rot="-5400000" flipH="1">
                  <a:off x="6674918" y="1938877"/>
                  <a:ext cx="618289" cy="724241"/>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6" y="42750"/>
                      </a:cubicBezTo>
                      <a:lnTo>
                        <a:pt x="20936" y="50957"/>
                      </a:lnTo>
                      <a:lnTo>
                        <a:pt x="22691" y="50942"/>
                      </a:lnTo>
                      <a:lnTo>
                        <a:pt x="22691" y="43610"/>
                      </a:lnTo>
                      <a:cubicBezTo>
                        <a:pt x="34312" y="43147"/>
                        <a:pt x="43626" y="33547"/>
                        <a:pt x="43626" y="21814"/>
                      </a:cubicBezTo>
                      <a:cubicBezTo>
                        <a:pt x="43626" y="9785"/>
                        <a:pt x="33841" y="0"/>
                        <a:pt x="2181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7" name="Google Shape;321;p19">
                  <a:extLst>
                    <a:ext uri="{FF2B5EF4-FFF2-40B4-BE49-F238E27FC236}">
                      <a16:creationId xmlns:a16="http://schemas.microsoft.com/office/drawing/2014/main" id="{B24193F5-722A-6BD8-8922-FA076379145B}"/>
                    </a:ext>
                  </a:extLst>
                </p:cNvPr>
                <p:cNvSpPr/>
                <p:nvPr/>
              </p:nvSpPr>
              <p:spPr>
                <a:xfrm rot="5400000">
                  <a:off x="6730301" y="1496911"/>
                  <a:ext cx="419719" cy="420903"/>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8" name="Google Shape;322;p19">
                  <a:extLst>
                    <a:ext uri="{FF2B5EF4-FFF2-40B4-BE49-F238E27FC236}">
                      <a16:creationId xmlns:a16="http://schemas.microsoft.com/office/drawing/2014/main" id="{928B9B67-CDC3-6C51-1966-5E5D8C295A51}"/>
                    </a:ext>
                  </a:extLst>
                </p:cNvPr>
                <p:cNvSpPr/>
                <p:nvPr/>
              </p:nvSpPr>
              <p:spPr>
                <a:xfrm rot="-5400000" flipH="1">
                  <a:off x="6674890" y="1345276"/>
                  <a:ext cx="618346" cy="724241"/>
                </a:xfrm>
                <a:custGeom>
                  <a:avLst/>
                  <a:gdLst/>
                  <a:ahLst/>
                  <a:cxnLst/>
                  <a:rect l="l" t="t" r="r" b="b"/>
                  <a:pathLst>
                    <a:path w="43630" h="50958" extrusionOk="0">
                      <a:moveTo>
                        <a:pt x="21815" y="0"/>
                      </a:moveTo>
                      <a:cubicBezTo>
                        <a:pt x="9785" y="0"/>
                        <a:pt x="0" y="9788"/>
                        <a:pt x="0" y="21814"/>
                      </a:cubicBezTo>
                      <a:cubicBezTo>
                        <a:pt x="11" y="22289"/>
                        <a:pt x="401" y="22672"/>
                        <a:pt x="879" y="22672"/>
                      </a:cubicBezTo>
                      <a:cubicBezTo>
                        <a:pt x="1354" y="22672"/>
                        <a:pt x="1744" y="22289"/>
                        <a:pt x="1755" y="21814"/>
                      </a:cubicBezTo>
                      <a:cubicBezTo>
                        <a:pt x="1755" y="10757"/>
                        <a:pt x="10753" y="1755"/>
                        <a:pt x="21811" y="1755"/>
                      </a:cubicBezTo>
                      <a:cubicBezTo>
                        <a:pt x="32869" y="1755"/>
                        <a:pt x="41870" y="10753"/>
                        <a:pt x="41870" y="21814"/>
                      </a:cubicBezTo>
                      <a:cubicBezTo>
                        <a:pt x="41870" y="32872"/>
                        <a:pt x="32872" y="41870"/>
                        <a:pt x="21815" y="41870"/>
                      </a:cubicBezTo>
                      <a:cubicBezTo>
                        <a:pt x="21329" y="41870"/>
                        <a:pt x="20935" y="42263"/>
                        <a:pt x="20935" y="42750"/>
                      </a:cubicBezTo>
                      <a:lnTo>
                        <a:pt x="20935" y="50957"/>
                      </a:lnTo>
                      <a:lnTo>
                        <a:pt x="22694" y="50942"/>
                      </a:lnTo>
                      <a:lnTo>
                        <a:pt x="22694" y="43610"/>
                      </a:lnTo>
                      <a:cubicBezTo>
                        <a:pt x="34316" y="43147"/>
                        <a:pt x="43629" y="33547"/>
                        <a:pt x="43626" y="21814"/>
                      </a:cubicBezTo>
                      <a:cubicBezTo>
                        <a:pt x="43626" y="9785"/>
                        <a:pt x="33841" y="0"/>
                        <a:pt x="2181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9" name="Google Shape;323;p19">
                  <a:extLst>
                    <a:ext uri="{FF2B5EF4-FFF2-40B4-BE49-F238E27FC236}">
                      <a16:creationId xmlns:a16="http://schemas.microsoft.com/office/drawing/2014/main" id="{03D3F020-2C1F-C2BA-083F-75C0534F57A0}"/>
                    </a:ext>
                  </a:extLst>
                </p:cNvPr>
                <p:cNvSpPr/>
                <p:nvPr/>
              </p:nvSpPr>
              <p:spPr>
                <a:xfrm rot="5400000">
                  <a:off x="6730301" y="3875175"/>
                  <a:ext cx="419719" cy="420903"/>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0" name="Google Shape;324;p19">
                  <a:extLst>
                    <a:ext uri="{FF2B5EF4-FFF2-40B4-BE49-F238E27FC236}">
                      <a16:creationId xmlns:a16="http://schemas.microsoft.com/office/drawing/2014/main" id="{CAD4E9EA-E20C-779A-398A-9D9CF73B7001}"/>
                    </a:ext>
                  </a:extLst>
                </p:cNvPr>
                <p:cNvSpPr/>
                <p:nvPr/>
              </p:nvSpPr>
              <p:spPr>
                <a:xfrm rot="-5400000" flipH="1">
                  <a:off x="6674883" y="3723532"/>
                  <a:ext cx="618360" cy="724241"/>
                </a:xfrm>
                <a:custGeom>
                  <a:avLst/>
                  <a:gdLst/>
                  <a:ahLst/>
                  <a:cxnLst/>
                  <a:rect l="l" t="t" r="r" b="b"/>
                  <a:pathLst>
                    <a:path w="43631" h="50958" extrusionOk="0">
                      <a:moveTo>
                        <a:pt x="21816" y="0"/>
                      </a:moveTo>
                      <a:cubicBezTo>
                        <a:pt x="9786" y="0"/>
                        <a:pt x="1" y="9788"/>
                        <a:pt x="1" y="21814"/>
                      </a:cubicBezTo>
                      <a:cubicBezTo>
                        <a:pt x="12" y="22289"/>
                        <a:pt x="402" y="22672"/>
                        <a:pt x="880" y="22672"/>
                      </a:cubicBezTo>
                      <a:cubicBezTo>
                        <a:pt x="1355" y="22672"/>
                        <a:pt x="1745" y="22289"/>
                        <a:pt x="1756" y="21814"/>
                      </a:cubicBezTo>
                      <a:cubicBezTo>
                        <a:pt x="1756" y="10757"/>
                        <a:pt x="10754" y="1755"/>
                        <a:pt x="21812" y="1755"/>
                      </a:cubicBezTo>
                      <a:cubicBezTo>
                        <a:pt x="32869" y="1755"/>
                        <a:pt x="41871" y="10753"/>
                        <a:pt x="41871" y="21814"/>
                      </a:cubicBezTo>
                      <a:cubicBezTo>
                        <a:pt x="41871" y="32872"/>
                        <a:pt x="32873" y="41870"/>
                        <a:pt x="21816" y="41870"/>
                      </a:cubicBezTo>
                      <a:cubicBezTo>
                        <a:pt x="21329" y="41870"/>
                        <a:pt x="20936" y="42263"/>
                        <a:pt x="20936" y="42750"/>
                      </a:cubicBezTo>
                      <a:lnTo>
                        <a:pt x="20936" y="50957"/>
                      </a:lnTo>
                      <a:lnTo>
                        <a:pt x="22691" y="50942"/>
                      </a:lnTo>
                      <a:lnTo>
                        <a:pt x="22691" y="43610"/>
                      </a:lnTo>
                      <a:cubicBezTo>
                        <a:pt x="34317" y="43147"/>
                        <a:pt x="43630" y="33547"/>
                        <a:pt x="43627" y="21814"/>
                      </a:cubicBezTo>
                      <a:cubicBezTo>
                        <a:pt x="43627" y="9785"/>
                        <a:pt x="33842" y="0"/>
                        <a:pt x="2181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1" name="Google Shape;325;p19">
                  <a:extLst>
                    <a:ext uri="{FF2B5EF4-FFF2-40B4-BE49-F238E27FC236}">
                      <a16:creationId xmlns:a16="http://schemas.microsoft.com/office/drawing/2014/main" id="{516C2B33-1186-9C60-4404-75118A3EDD21}"/>
                    </a:ext>
                  </a:extLst>
                </p:cNvPr>
                <p:cNvSpPr/>
                <p:nvPr/>
              </p:nvSpPr>
              <p:spPr>
                <a:xfrm rot="-5400000" flipH="1">
                  <a:off x="7243140" y="16581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2" name="Google Shape;326;p19">
                  <a:extLst>
                    <a:ext uri="{FF2B5EF4-FFF2-40B4-BE49-F238E27FC236}">
                      <a16:creationId xmlns:a16="http://schemas.microsoft.com/office/drawing/2014/main" id="{42131B4C-C09F-C4C2-2AAC-5BBC9599D969}"/>
                    </a:ext>
                  </a:extLst>
                </p:cNvPr>
                <p:cNvSpPr/>
                <p:nvPr/>
              </p:nvSpPr>
              <p:spPr>
                <a:xfrm rot="-5400000" flipH="1">
                  <a:off x="7242490" y="22517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3" name="Google Shape;327;p19">
                  <a:extLst>
                    <a:ext uri="{FF2B5EF4-FFF2-40B4-BE49-F238E27FC236}">
                      <a16:creationId xmlns:a16="http://schemas.microsoft.com/office/drawing/2014/main" id="{9C40DA17-EB77-CDEF-8B2A-4A71EBEA7229}"/>
                    </a:ext>
                  </a:extLst>
                </p:cNvPr>
                <p:cNvSpPr/>
                <p:nvPr/>
              </p:nvSpPr>
              <p:spPr>
                <a:xfrm rot="-5400000" flipH="1">
                  <a:off x="7241840" y="28453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4" name="Google Shape;328;p19">
                  <a:extLst>
                    <a:ext uri="{FF2B5EF4-FFF2-40B4-BE49-F238E27FC236}">
                      <a16:creationId xmlns:a16="http://schemas.microsoft.com/office/drawing/2014/main" id="{D23320A0-C5CB-C422-C94A-D7A9478D647A}"/>
                    </a:ext>
                  </a:extLst>
                </p:cNvPr>
                <p:cNvSpPr/>
                <p:nvPr/>
              </p:nvSpPr>
              <p:spPr>
                <a:xfrm rot="-5400000" flipH="1">
                  <a:off x="7241190" y="3438937"/>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25" name="Google Shape;329;p19">
                  <a:extLst>
                    <a:ext uri="{FF2B5EF4-FFF2-40B4-BE49-F238E27FC236}">
                      <a16:creationId xmlns:a16="http://schemas.microsoft.com/office/drawing/2014/main" id="{178DD0CA-1764-0BB4-EA9F-EFFA541C6596}"/>
                    </a:ext>
                  </a:extLst>
                </p:cNvPr>
                <p:cNvSpPr/>
                <p:nvPr/>
              </p:nvSpPr>
              <p:spPr>
                <a:xfrm rot="-5400000" flipH="1">
                  <a:off x="7241190" y="4036358"/>
                  <a:ext cx="170609" cy="98521"/>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nvGrpSpPr>
                <p:cNvPr id="26" name="Google Shape;330;p19">
                  <a:extLst>
                    <a:ext uri="{FF2B5EF4-FFF2-40B4-BE49-F238E27FC236}">
                      <a16:creationId xmlns:a16="http://schemas.microsoft.com/office/drawing/2014/main" id="{7C5FEFE6-0CB4-ED9B-BA96-4F2DACAF3E5D}"/>
                    </a:ext>
                  </a:extLst>
                </p:cNvPr>
                <p:cNvGrpSpPr/>
                <p:nvPr/>
              </p:nvGrpSpPr>
              <p:grpSpPr>
                <a:xfrm rot="-5400000" flipH="1">
                  <a:off x="5259632" y="2796633"/>
                  <a:ext cx="2500852" cy="266313"/>
                  <a:chOff x="2373076" y="2102764"/>
                  <a:chExt cx="4452287" cy="476663"/>
                </a:xfrm>
              </p:grpSpPr>
              <p:sp>
                <p:nvSpPr>
                  <p:cNvPr id="30" name="Google Shape;331;p19">
                    <a:extLst>
                      <a:ext uri="{FF2B5EF4-FFF2-40B4-BE49-F238E27FC236}">
                        <a16:creationId xmlns:a16="http://schemas.microsoft.com/office/drawing/2014/main" id="{A5882202-79D3-43E6-3A39-5A29D9789456}"/>
                      </a:ext>
                    </a:extLst>
                  </p:cNvPr>
                  <p:cNvSpPr/>
                  <p:nvPr/>
                </p:nvSpPr>
                <p:spPr>
                  <a:xfrm>
                    <a:off x="6381300" y="2135565"/>
                    <a:ext cx="440945" cy="354172"/>
                  </a:xfrm>
                  <a:prstGeom prst="arc">
                    <a:avLst>
                      <a:gd name="adj1" fmla="val 16200000"/>
                      <a:gd name="adj2" fmla="val 406142"/>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lang="es-MX" noProof="0"/>
                  </a:p>
                </p:txBody>
              </p:sp>
              <p:cxnSp>
                <p:nvCxnSpPr>
                  <p:cNvPr id="33" name="Google Shape;334;p19">
                    <a:extLst>
                      <a:ext uri="{FF2B5EF4-FFF2-40B4-BE49-F238E27FC236}">
                        <a16:creationId xmlns:a16="http://schemas.microsoft.com/office/drawing/2014/main" id="{C2BBC984-4EA5-0590-8356-18568D3EFE2C}"/>
                      </a:ext>
                    </a:extLst>
                  </p:cNvPr>
                  <p:cNvCxnSpPr>
                    <a:cxnSpLocks/>
                  </p:cNvCxnSpPr>
                  <p:nvPr/>
                </p:nvCxnSpPr>
                <p:spPr>
                  <a:xfrm rot="16200000" flipH="1">
                    <a:off x="2140682" y="2335158"/>
                    <a:ext cx="468986" cy="4197"/>
                  </a:xfrm>
                  <a:prstGeom prst="straightConnector1">
                    <a:avLst/>
                  </a:prstGeom>
                  <a:noFill/>
                  <a:ln w="19050" cap="flat" cmpd="sng">
                    <a:solidFill>
                      <a:schemeClr val="accent5"/>
                    </a:solidFill>
                    <a:prstDash val="solid"/>
                    <a:round/>
                    <a:headEnd type="none" w="sm" len="sm"/>
                    <a:tailEnd type="none" w="sm" len="sm"/>
                  </a:ln>
                </p:spPr>
              </p:cxnSp>
              <p:cxnSp>
                <p:nvCxnSpPr>
                  <p:cNvPr id="34" name="Google Shape;335;p19">
                    <a:extLst>
                      <a:ext uri="{FF2B5EF4-FFF2-40B4-BE49-F238E27FC236}">
                        <a16:creationId xmlns:a16="http://schemas.microsoft.com/office/drawing/2014/main" id="{29EFD65C-4416-48EC-C14B-46501C6D250F}"/>
                      </a:ext>
                    </a:extLst>
                  </p:cNvPr>
                  <p:cNvCxnSpPr>
                    <a:cxnSpLocks/>
                  </p:cNvCxnSpPr>
                  <p:nvPr/>
                </p:nvCxnSpPr>
                <p:spPr>
                  <a:xfrm flipH="1">
                    <a:off x="6824463" y="2300127"/>
                    <a:ext cx="900" cy="279300"/>
                  </a:xfrm>
                  <a:prstGeom prst="straightConnector1">
                    <a:avLst/>
                  </a:prstGeom>
                  <a:noFill/>
                  <a:ln w="19050" cap="flat" cmpd="sng">
                    <a:solidFill>
                      <a:schemeClr val="accent5"/>
                    </a:solidFill>
                    <a:prstDash val="solid"/>
                    <a:round/>
                    <a:headEnd type="none" w="sm" len="sm"/>
                    <a:tailEnd type="none" w="sm" len="sm"/>
                  </a:ln>
                </p:spPr>
              </p:cxnSp>
            </p:grpSp>
            <p:cxnSp>
              <p:nvCxnSpPr>
                <p:cNvPr id="27" name="Google Shape;336;p19">
                  <a:extLst>
                    <a:ext uri="{FF2B5EF4-FFF2-40B4-BE49-F238E27FC236}">
                      <a16:creationId xmlns:a16="http://schemas.microsoft.com/office/drawing/2014/main" id="{0B3F254A-026B-7C36-9DA2-D72144A8164F}"/>
                    </a:ext>
                  </a:extLst>
                </p:cNvPr>
                <p:cNvCxnSpPr>
                  <a:cxnSpLocks/>
                </p:cNvCxnSpPr>
                <p:nvPr/>
              </p:nvCxnSpPr>
              <p:spPr>
                <a:xfrm flipV="1">
                  <a:off x="6392975" y="2865497"/>
                  <a:ext cx="250240" cy="1391"/>
                </a:xfrm>
                <a:prstGeom prst="straightConnector1">
                  <a:avLst/>
                </a:prstGeom>
                <a:noFill/>
                <a:ln w="19050" cap="flat" cmpd="sng">
                  <a:solidFill>
                    <a:schemeClr val="accent5"/>
                  </a:solidFill>
                  <a:prstDash val="solid"/>
                  <a:round/>
                  <a:headEnd type="none" w="med" len="med"/>
                  <a:tailEnd type="none" w="med" len="med"/>
                </a:ln>
              </p:spPr>
            </p:cxnSp>
            <p:cxnSp>
              <p:nvCxnSpPr>
                <p:cNvPr id="28" name="Google Shape;337;p19">
                  <a:extLst>
                    <a:ext uri="{FF2B5EF4-FFF2-40B4-BE49-F238E27FC236}">
                      <a16:creationId xmlns:a16="http://schemas.microsoft.com/office/drawing/2014/main" id="{63AD59C2-FC4A-1263-6C33-2168A7613FC8}"/>
                    </a:ext>
                  </a:extLst>
                </p:cNvPr>
                <p:cNvCxnSpPr>
                  <a:cxnSpLocks/>
                </p:cNvCxnSpPr>
                <p:nvPr/>
              </p:nvCxnSpPr>
              <p:spPr>
                <a:xfrm>
                  <a:off x="6393288" y="2300238"/>
                  <a:ext cx="234540" cy="1500"/>
                </a:xfrm>
                <a:prstGeom prst="straightConnector1">
                  <a:avLst/>
                </a:prstGeom>
                <a:noFill/>
                <a:ln w="19050" cap="flat" cmpd="sng">
                  <a:solidFill>
                    <a:schemeClr val="accent5"/>
                  </a:solidFill>
                  <a:prstDash val="solid"/>
                  <a:round/>
                  <a:headEnd type="none" w="med" len="med"/>
                  <a:tailEnd type="none" w="med" len="med"/>
                </a:ln>
              </p:spPr>
            </p:cxnSp>
            <p:cxnSp>
              <p:nvCxnSpPr>
                <p:cNvPr id="29" name="Google Shape;338;p19">
                  <a:extLst>
                    <a:ext uri="{FF2B5EF4-FFF2-40B4-BE49-F238E27FC236}">
                      <a16:creationId xmlns:a16="http://schemas.microsoft.com/office/drawing/2014/main" id="{540A43A1-D0B0-DBC7-0DB0-EC6C86D61646}"/>
                    </a:ext>
                  </a:extLst>
                </p:cNvPr>
                <p:cNvCxnSpPr>
                  <a:cxnSpLocks/>
                </p:cNvCxnSpPr>
                <p:nvPr/>
              </p:nvCxnSpPr>
              <p:spPr>
                <a:xfrm>
                  <a:off x="6393275" y="3499800"/>
                  <a:ext cx="249939" cy="0"/>
                </a:xfrm>
                <a:prstGeom prst="straightConnector1">
                  <a:avLst/>
                </a:prstGeom>
                <a:noFill/>
                <a:ln w="19050" cap="flat" cmpd="sng">
                  <a:solidFill>
                    <a:schemeClr val="accent5"/>
                  </a:solidFill>
                  <a:prstDash val="solid"/>
                  <a:round/>
                  <a:headEnd type="none" w="med" len="med"/>
                  <a:tailEnd type="none" w="med" len="med"/>
                </a:ln>
              </p:spPr>
            </p:cxnSp>
          </p:grpSp>
          <p:grpSp>
            <p:nvGrpSpPr>
              <p:cNvPr id="68" name="Grupo 67">
                <a:extLst>
                  <a:ext uri="{FF2B5EF4-FFF2-40B4-BE49-F238E27FC236}">
                    <a16:creationId xmlns:a16="http://schemas.microsoft.com/office/drawing/2014/main" id="{04ADF35C-6873-06ED-C879-7E5F20055DB6}"/>
                  </a:ext>
                </a:extLst>
              </p:cNvPr>
              <p:cNvGrpSpPr/>
              <p:nvPr/>
            </p:nvGrpSpPr>
            <p:grpSpPr>
              <a:xfrm>
                <a:off x="6447927" y="871964"/>
                <a:ext cx="4677547" cy="4321420"/>
                <a:chOff x="6834993" y="632257"/>
                <a:chExt cx="3285225" cy="3590080"/>
              </a:xfrm>
            </p:grpSpPr>
            <p:sp>
              <p:nvSpPr>
                <p:cNvPr id="69" name="Google Shape;363;p19">
                  <a:extLst>
                    <a:ext uri="{FF2B5EF4-FFF2-40B4-BE49-F238E27FC236}">
                      <a16:creationId xmlns:a16="http://schemas.microsoft.com/office/drawing/2014/main" id="{C16E8A1D-8BDB-1FAF-EBB7-501F4177FC76}"/>
                    </a:ext>
                  </a:extLst>
                </p:cNvPr>
                <p:cNvSpPr txBox="1"/>
                <p:nvPr/>
              </p:nvSpPr>
              <p:spPr>
                <a:xfrm>
                  <a:off x="7422423" y="632257"/>
                  <a:ext cx="1201628"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Presidente</a:t>
                  </a:r>
                </a:p>
              </p:txBody>
            </p:sp>
            <p:sp>
              <p:nvSpPr>
                <p:cNvPr id="70" name="Google Shape;364;p19">
                  <a:extLst>
                    <a:ext uri="{FF2B5EF4-FFF2-40B4-BE49-F238E27FC236}">
                      <a16:creationId xmlns:a16="http://schemas.microsoft.com/office/drawing/2014/main" id="{A44AC8CB-26D4-9897-93B6-6CD24866299C}"/>
                    </a:ext>
                  </a:extLst>
                </p:cNvPr>
                <p:cNvSpPr txBox="1"/>
                <p:nvPr/>
              </p:nvSpPr>
              <p:spPr>
                <a:xfrm>
                  <a:off x="7598053" y="1005670"/>
                  <a:ext cx="2522165" cy="179525"/>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Mtro. Roberto Gradillas Pineda </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Secretario de Economía y Turismo </a:t>
                  </a:r>
                </a:p>
              </p:txBody>
            </p:sp>
            <p:sp>
              <p:nvSpPr>
                <p:cNvPr id="71" name="Google Shape;365;p19">
                  <a:extLst>
                    <a:ext uri="{FF2B5EF4-FFF2-40B4-BE49-F238E27FC236}">
                      <a16:creationId xmlns:a16="http://schemas.microsoft.com/office/drawing/2014/main" id="{77414C46-4FB0-3C1A-469C-EA3A003D22F5}"/>
                    </a:ext>
                  </a:extLst>
                </p:cNvPr>
                <p:cNvSpPr txBox="1"/>
                <p:nvPr/>
              </p:nvSpPr>
              <p:spPr>
                <a:xfrm>
                  <a:off x="7318689" y="1923268"/>
                  <a:ext cx="2479566"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A y Coordinador de CI</a:t>
                  </a:r>
                </a:p>
              </p:txBody>
            </p:sp>
            <p:sp>
              <p:nvSpPr>
                <p:cNvPr id="73" name="Google Shape;367;p19">
                  <a:extLst>
                    <a:ext uri="{FF2B5EF4-FFF2-40B4-BE49-F238E27FC236}">
                      <a16:creationId xmlns:a16="http://schemas.microsoft.com/office/drawing/2014/main" id="{11940AEC-AD31-B6E5-2F94-43B9449058D1}"/>
                    </a:ext>
                  </a:extLst>
                </p:cNvPr>
                <p:cNvSpPr txBox="1"/>
                <p:nvPr/>
              </p:nvSpPr>
              <p:spPr>
                <a:xfrm>
                  <a:off x="7422376" y="2563950"/>
                  <a:ext cx="9180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B</a:t>
                  </a:r>
                </a:p>
              </p:txBody>
            </p:sp>
            <p:sp>
              <p:nvSpPr>
                <p:cNvPr id="75" name="Google Shape;369;p19">
                  <a:extLst>
                    <a:ext uri="{FF2B5EF4-FFF2-40B4-BE49-F238E27FC236}">
                      <a16:creationId xmlns:a16="http://schemas.microsoft.com/office/drawing/2014/main" id="{677445EF-000E-CE72-DDF6-0F13607C00A6}"/>
                    </a:ext>
                  </a:extLst>
                </p:cNvPr>
                <p:cNvSpPr txBox="1"/>
                <p:nvPr/>
              </p:nvSpPr>
              <p:spPr>
                <a:xfrm>
                  <a:off x="7422376" y="3192600"/>
                  <a:ext cx="9180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C</a:t>
                  </a:r>
                </a:p>
              </p:txBody>
            </p:sp>
            <p:sp>
              <p:nvSpPr>
                <p:cNvPr id="77" name="Google Shape;371;p19">
                  <a:extLst>
                    <a:ext uri="{FF2B5EF4-FFF2-40B4-BE49-F238E27FC236}">
                      <a16:creationId xmlns:a16="http://schemas.microsoft.com/office/drawing/2014/main" id="{94BF1C45-1066-81C3-5143-3443ACC4448B}"/>
                    </a:ext>
                  </a:extLst>
                </p:cNvPr>
                <p:cNvSpPr txBox="1"/>
                <p:nvPr/>
              </p:nvSpPr>
              <p:spPr>
                <a:xfrm>
                  <a:off x="7422376" y="3795371"/>
                  <a:ext cx="918000" cy="38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D</a:t>
                  </a:r>
                </a:p>
              </p:txBody>
            </p:sp>
            <p:grpSp>
              <p:nvGrpSpPr>
                <p:cNvPr id="79" name="Google Shape;373;p19">
                  <a:extLst>
                    <a:ext uri="{FF2B5EF4-FFF2-40B4-BE49-F238E27FC236}">
                      <a16:creationId xmlns:a16="http://schemas.microsoft.com/office/drawing/2014/main" id="{F1529103-C269-2904-6389-098EF7775A07}"/>
                    </a:ext>
                  </a:extLst>
                </p:cNvPr>
                <p:cNvGrpSpPr/>
                <p:nvPr/>
              </p:nvGrpSpPr>
              <p:grpSpPr>
                <a:xfrm>
                  <a:off x="6834993" y="1551777"/>
                  <a:ext cx="210315" cy="273404"/>
                  <a:chOff x="1690567" y="1753136"/>
                  <a:chExt cx="165746" cy="206702"/>
                </a:xfrm>
              </p:grpSpPr>
              <p:sp>
                <p:nvSpPr>
                  <p:cNvPr id="92" name="Google Shape;374;p19">
                    <a:extLst>
                      <a:ext uri="{FF2B5EF4-FFF2-40B4-BE49-F238E27FC236}">
                        <a16:creationId xmlns:a16="http://schemas.microsoft.com/office/drawing/2014/main" id="{72A7D52E-FC9B-1C94-773C-A5E047AE77D2}"/>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93" name="Google Shape;375;p19">
                    <a:extLst>
                      <a:ext uri="{FF2B5EF4-FFF2-40B4-BE49-F238E27FC236}">
                        <a16:creationId xmlns:a16="http://schemas.microsoft.com/office/drawing/2014/main" id="{5A16BFC5-C543-70F1-2161-4A34C375067A}"/>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nvGrpSpPr>
                <p:cNvPr id="80" name="Google Shape;376;p19">
                  <a:extLst>
                    <a:ext uri="{FF2B5EF4-FFF2-40B4-BE49-F238E27FC236}">
                      <a16:creationId xmlns:a16="http://schemas.microsoft.com/office/drawing/2014/main" id="{6C69922B-0F45-2FC8-5C47-5D345AD6C678}"/>
                    </a:ext>
                  </a:extLst>
                </p:cNvPr>
                <p:cNvGrpSpPr/>
                <p:nvPr/>
              </p:nvGrpSpPr>
              <p:grpSpPr>
                <a:xfrm>
                  <a:off x="6834993" y="2164262"/>
                  <a:ext cx="210315" cy="273404"/>
                  <a:chOff x="1690567" y="1753136"/>
                  <a:chExt cx="165746" cy="206702"/>
                </a:xfrm>
              </p:grpSpPr>
              <p:sp>
                <p:nvSpPr>
                  <p:cNvPr id="90" name="Google Shape;377;p19">
                    <a:extLst>
                      <a:ext uri="{FF2B5EF4-FFF2-40B4-BE49-F238E27FC236}">
                        <a16:creationId xmlns:a16="http://schemas.microsoft.com/office/drawing/2014/main" id="{97C83346-8181-286B-4B33-C4D35780B74A}"/>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91" name="Google Shape;378;p19">
                    <a:extLst>
                      <a:ext uri="{FF2B5EF4-FFF2-40B4-BE49-F238E27FC236}">
                        <a16:creationId xmlns:a16="http://schemas.microsoft.com/office/drawing/2014/main" id="{1E8D4356-D89B-BFDA-D5D2-337342F7198A}"/>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nvGrpSpPr>
                <p:cNvPr id="81" name="Google Shape;379;p19">
                  <a:extLst>
                    <a:ext uri="{FF2B5EF4-FFF2-40B4-BE49-F238E27FC236}">
                      <a16:creationId xmlns:a16="http://schemas.microsoft.com/office/drawing/2014/main" id="{5351258E-0C64-0D34-2DB9-B8BAF1020C4C}"/>
                    </a:ext>
                  </a:extLst>
                </p:cNvPr>
                <p:cNvGrpSpPr/>
                <p:nvPr/>
              </p:nvGrpSpPr>
              <p:grpSpPr>
                <a:xfrm>
                  <a:off x="6834993" y="2757900"/>
                  <a:ext cx="210315" cy="273404"/>
                  <a:chOff x="1690567" y="1753136"/>
                  <a:chExt cx="165746" cy="206702"/>
                </a:xfrm>
              </p:grpSpPr>
              <p:sp>
                <p:nvSpPr>
                  <p:cNvPr id="88" name="Google Shape;380;p19">
                    <a:extLst>
                      <a:ext uri="{FF2B5EF4-FFF2-40B4-BE49-F238E27FC236}">
                        <a16:creationId xmlns:a16="http://schemas.microsoft.com/office/drawing/2014/main" id="{7AED7F77-F459-C4C3-D9C7-91A2CD51AB88}"/>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89" name="Google Shape;381;p19">
                    <a:extLst>
                      <a:ext uri="{FF2B5EF4-FFF2-40B4-BE49-F238E27FC236}">
                        <a16:creationId xmlns:a16="http://schemas.microsoft.com/office/drawing/2014/main" id="{03B21885-1FC1-A78B-99A1-EDBA7FD195D1}"/>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nvGrpSpPr>
                <p:cNvPr id="82" name="Google Shape;382;p19">
                  <a:extLst>
                    <a:ext uri="{FF2B5EF4-FFF2-40B4-BE49-F238E27FC236}">
                      <a16:creationId xmlns:a16="http://schemas.microsoft.com/office/drawing/2014/main" id="{24A8165D-8821-2CA4-FF56-B1835DBF03E7}"/>
                    </a:ext>
                  </a:extLst>
                </p:cNvPr>
                <p:cNvGrpSpPr/>
                <p:nvPr/>
              </p:nvGrpSpPr>
              <p:grpSpPr>
                <a:xfrm>
                  <a:off x="6834993" y="3363850"/>
                  <a:ext cx="210315" cy="273404"/>
                  <a:chOff x="1690567" y="1753136"/>
                  <a:chExt cx="165746" cy="206702"/>
                </a:xfrm>
              </p:grpSpPr>
              <p:sp>
                <p:nvSpPr>
                  <p:cNvPr id="86" name="Google Shape;383;p19">
                    <a:extLst>
                      <a:ext uri="{FF2B5EF4-FFF2-40B4-BE49-F238E27FC236}">
                        <a16:creationId xmlns:a16="http://schemas.microsoft.com/office/drawing/2014/main" id="{E312FB1C-7118-CAF3-DA26-42A8CFC39C6D}"/>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87" name="Google Shape;384;p19">
                    <a:extLst>
                      <a:ext uri="{FF2B5EF4-FFF2-40B4-BE49-F238E27FC236}">
                        <a16:creationId xmlns:a16="http://schemas.microsoft.com/office/drawing/2014/main" id="{BC0EBA7E-6DE3-2D7F-DDE5-4B81667666A3}"/>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nvGrpSpPr>
                <p:cNvPr id="83" name="Google Shape;385;p19">
                  <a:extLst>
                    <a:ext uri="{FF2B5EF4-FFF2-40B4-BE49-F238E27FC236}">
                      <a16:creationId xmlns:a16="http://schemas.microsoft.com/office/drawing/2014/main" id="{3D4386BC-7753-CAD2-4E4E-FF52EE9630C5}"/>
                    </a:ext>
                  </a:extLst>
                </p:cNvPr>
                <p:cNvGrpSpPr/>
                <p:nvPr/>
              </p:nvGrpSpPr>
              <p:grpSpPr>
                <a:xfrm>
                  <a:off x="6834993" y="3948933"/>
                  <a:ext cx="210315" cy="273404"/>
                  <a:chOff x="1690567" y="1753136"/>
                  <a:chExt cx="165746" cy="206702"/>
                </a:xfrm>
              </p:grpSpPr>
              <p:sp>
                <p:nvSpPr>
                  <p:cNvPr id="84" name="Google Shape;386;p19">
                    <a:extLst>
                      <a:ext uri="{FF2B5EF4-FFF2-40B4-BE49-F238E27FC236}">
                        <a16:creationId xmlns:a16="http://schemas.microsoft.com/office/drawing/2014/main" id="{7FFF870F-F321-2313-FD43-21CC5D108A80}"/>
                      </a:ext>
                    </a:extLst>
                  </p:cNvPr>
                  <p:cNvSpPr/>
                  <p:nvPr/>
                </p:nvSpPr>
                <p:spPr>
                  <a:xfrm>
                    <a:off x="1721299" y="1753136"/>
                    <a:ext cx="105228" cy="101504"/>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85" name="Google Shape;387;p19">
                    <a:extLst>
                      <a:ext uri="{FF2B5EF4-FFF2-40B4-BE49-F238E27FC236}">
                        <a16:creationId xmlns:a16="http://schemas.microsoft.com/office/drawing/2014/main" id="{17B24989-88B3-1D6D-48C5-14CCED2B4F71}"/>
                      </a:ext>
                    </a:extLst>
                  </p:cNvPr>
                  <p:cNvSpPr/>
                  <p:nvPr/>
                </p:nvSpPr>
                <p:spPr>
                  <a:xfrm>
                    <a:off x="1690567" y="1853665"/>
                    <a:ext cx="165746" cy="106173"/>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grpSp>
          <p:cxnSp>
            <p:nvCxnSpPr>
              <p:cNvPr id="94" name="Google Shape;337;p19">
                <a:extLst>
                  <a:ext uri="{FF2B5EF4-FFF2-40B4-BE49-F238E27FC236}">
                    <a16:creationId xmlns:a16="http://schemas.microsoft.com/office/drawing/2014/main" id="{ADF57914-58F6-4CDC-DB19-CE4370A259E3}"/>
                  </a:ext>
                </a:extLst>
              </p:cNvPr>
              <p:cNvCxnSpPr>
                <a:cxnSpLocks/>
              </p:cNvCxnSpPr>
              <p:nvPr/>
            </p:nvCxnSpPr>
            <p:spPr>
              <a:xfrm>
                <a:off x="5782782" y="1463734"/>
                <a:ext cx="34283" cy="3596830"/>
              </a:xfrm>
              <a:prstGeom prst="straightConnector1">
                <a:avLst/>
              </a:prstGeom>
              <a:noFill/>
              <a:ln w="19050" cap="flat" cmpd="sng">
                <a:solidFill>
                  <a:schemeClr val="accent5"/>
                </a:solidFill>
                <a:prstDash val="solid"/>
                <a:round/>
                <a:headEnd type="none" w="med" len="med"/>
                <a:tailEnd type="none" w="med" len="med"/>
              </a:ln>
            </p:spPr>
          </p:cxnSp>
        </p:grpSp>
        <p:sp>
          <p:nvSpPr>
            <p:cNvPr id="4" name="Google Shape;322;p19">
              <a:extLst>
                <a:ext uri="{FF2B5EF4-FFF2-40B4-BE49-F238E27FC236}">
                  <a16:creationId xmlns:a16="http://schemas.microsoft.com/office/drawing/2014/main" id="{0EAF89DE-25B8-8D54-F082-0974BE182E0C}"/>
                </a:ext>
              </a:extLst>
            </p:cNvPr>
            <p:cNvSpPr/>
            <p:nvPr/>
          </p:nvSpPr>
          <p:spPr>
            <a:xfrm rot="16200000" flipH="1">
              <a:off x="6845388" y="1181739"/>
              <a:ext cx="748521" cy="1072058"/>
            </a:xfrm>
            <a:custGeom>
              <a:avLst/>
              <a:gdLst/>
              <a:ahLst/>
              <a:cxnLst/>
              <a:rect l="l" t="t" r="r" b="b"/>
              <a:pathLst>
                <a:path w="43630" h="50958" extrusionOk="0">
                  <a:moveTo>
                    <a:pt x="21815" y="0"/>
                  </a:moveTo>
                  <a:cubicBezTo>
                    <a:pt x="9785" y="0"/>
                    <a:pt x="0" y="9788"/>
                    <a:pt x="0" y="21814"/>
                  </a:cubicBezTo>
                  <a:cubicBezTo>
                    <a:pt x="11" y="22289"/>
                    <a:pt x="401" y="22672"/>
                    <a:pt x="879" y="22672"/>
                  </a:cubicBezTo>
                  <a:cubicBezTo>
                    <a:pt x="1354" y="22672"/>
                    <a:pt x="1744" y="22289"/>
                    <a:pt x="1755" y="21814"/>
                  </a:cubicBezTo>
                  <a:cubicBezTo>
                    <a:pt x="1755" y="10757"/>
                    <a:pt x="10753" y="1755"/>
                    <a:pt x="21811" y="1755"/>
                  </a:cubicBezTo>
                  <a:cubicBezTo>
                    <a:pt x="32869" y="1755"/>
                    <a:pt x="41870" y="10753"/>
                    <a:pt x="41870" y="21814"/>
                  </a:cubicBezTo>
                  <a:cubicBezTo>
                    <a:pt x="41870" y="32872"/>
                    <a:pt x="32872" y="41870"/>
                    <a:pt x="21815" y="41870"/>
                  </a:cubicBezTo>
                  <a:cubicBezTo>
                    <a:pt x="21329" y="41870"/>
                    <a:pt x="20935" y="42263"/>
                    <a:pt x="20935" y="42750"/>
                  </a:cubicBezTo>
                  <a:lnTo>
                    <a:pt x="20935" y="50957"/>
                  </a:lnTo>
                  <a:lnTo>
                    <a:pt x="22694" y="50942"/>
                  </a:lnTo>
                  <a:lnTo>
                    <a:pt x="22694" y="43610"/>
                  </a:lnTo>
                  <a:cubicBezTo>
                    <a:pt x="34316" y="43147"/>
                    <a:pt x="43629" y="33547"/>
                    <a:pt x="43626" y="21814"/>
                  </a:cubicBezTo>
                  <a:cubicBezTo>
                    <a:pt x="43626" y="9785"/>
                    <a:pt x="33841" y="0"/>
                    <a:pt x="2181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6" name="Google Shape;328;p19">
              <a:extLst>
                <a:ext uri="{FF2B5EF4-FFF2-40B4-BE49-F238E27FC236}">
                  <a16:creationId xmlns:a16="http://schemas.microsoft.com/office/drawing/2014/main" id="{80C2E390-AF07-EC13-CE7F-3A14ECED267C}"/>
                </a:ext>
              </a:extLst>
            </p:cNvPr>
            <p:cNvSpPr/>
            <p:nvPr/>
          </p:nvSpPr>
          <p:spPr>
            <a:xfrm rot="16200000" flipH="1">
              <a:off x="7630862" y="1642537"/>
              <a:ext cx="206526" cy="145836"/>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8" name="Google Shape;321;p19">
              <a:extLst>
                <a:ext uri="{FF2B5EF4-FFF2-40B4-BE49-F238E27FC236}">
                  <a16:creationId xmlns:a16="http://schemas.microsoft.com/office/drawing/2014/main" id="{D80498E6-EF99-9785-D7F1-A5FF2F11C487}"/>
                </a:ext>
              </a:extLst>
            </p:cNvPr>
            <p:cNvSpPr/>
            <p:nvPr/>
          </p:nvSpPr>
          <p:spPr>
            <a:xfrm rot="5400000">
              <a:off x="6900842" y="1403910"/>
              <a:ext cx="508079" cy="623042"/>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chemeClr val="accent5"/>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10" name="Google Shape;375;p19">
              <a:extLst>
                <a:ext uri="{FF2B5EF4-FFF2-40B4-BE49-F238E27FC236}">
                  <a16:creationId xmlns:a16="http://schemas.microsoft.com/office/drawing/2014/main" id="{0E001D33-3F05-EC53-386D-E73D36585A26}"/>
                </a:ext>
              </a:extLst>
            </p:cNvPr>
            <p:cNvSpPr/>
            <p:nvPr/>
          </p:nvSpPr>
          <p:spPr>
            <a:xfrm>
              <a:off x="7005156" y="1686543"/>
              <a:ext cx="299449" cy="169044"/>
            </a:xfrm>
            <a:custGeom>
              <a:avLst/>
              <a:gdLst/>
              <a:ahLst/>
              <a:cxnLst/>
              <a:rect l="l" t="t" r="r" b="b"/>
              <a:pathLst>
                <a:path w="5609" h="3593" extrusionOk="0">
                  <a:moveTo>
                    <a:pt x="1009" y="1"/>
                  </a:moveTo>
                  <a:cubicBezTo>
                    <a:pt x="379" y="537"/>
                    <a:pt x="1" y="1261"/>
                    <a:pt x="1" y="2143"/>
                  </a:cubicBezTo>
                  <a:lnTo>
                    <a:pt x="1" y="3246"/>
                  </a:lnTo>
                  <a:cubicBezTo>
                    <a:pt x="1" y="3435"/>
                    <a:pt x="158" y="3592"/>
                    <a:pt x="347" y="3592"/>
                  </a:cubicBezTo>
                  <a:lnTo>
                    <a:pt x="5262" y="3592"/>
                  </a:lnTo>
                  <a:cubicBezTo>
                    <a:pt x="5451" y="3592"/>
                    <a:pt x="5609" y="3435"/>
                    <a:pt x="5609" y="3246"/>
                  </a:cubicBezTo>
                  <a:lnTo>
                    <a:pt x="5609" y="2143"/>
                  </a:lnTo>
                  <a:cubicBezTo>
                    <a:pt x="5577" y="1261"/>
                    <a:pt x="5199" y="537"/>
                    <a:pt x="4569" y="1"/>
                  </a:cubicBezTo>
                  <a:cubicBezTo>
                    <a:pt x="4128" y="474"/>
                    <a:pt x="3498" y="757"/>
                    <a:pt x="2773" y="757"/>
                  </a:cubicBezTo>
                  <a:cubicBezTo>
                    <a:pt x="2080" y="757"/>
                    <a:pt x="1450" y="474"/>
                    <a:pt x="10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sp>
          <p:nvSpPr>
            <p:cNvPr id="31" name="Google Shape;380;p19">
              <a:extLst>
                <a:ext uri="{FF2B5EF4-FFF2-40B4-BE49-F238E27FC236}">
                  <a16:creationId xmlns:a16="http://schemas.microsoft.com/office/drawing/2014/main" id="{3EACC847-07E2-052D-6754-B9EC21B07BAF}"/>
                </a:ext>
              </a:extLst>
            </p:cNvPr>
            <p:cNvSpPr/>
            <p:nvPr/>
          </p:nvSpPr>
          <p:spPr>
            <a:xfrm>
              <a:off x="7059823" y="1531387"/>
              <a:ext cx="190113" cy="161610"/>
            </a:xfrm>
            <a:custGeom>
              <a:avLst/>
              <a:gdLst/>
              <a:ahLst/>
              <a:cxnLst/>
              <a:rect l="l" t="t" r="r" b="b"/>
              <a:pathLst>
                <a:path w="3561" h="3435" extrusionOk="0">
                  <a:moveTo>
                    <a:pt x="1796" y="0"/>
                  </a:moveTo>
                  <a:cubicBezTo>
                    <a:pt x="788" y="0"/>
                    <a:pt x="0" y="788"/>
                    <a:pt x="0" y="1733"/>
                  </a:cubicBezTo>
                  <a:cubicBezTo>
                    <a:pt x="0" y="2647"/>
                    <a:pt x="788" y="3434"/>
                    <a:pt x="1796" y="3434"/>
                  </a:cubicBezTo>
                  <a:cubicBezTo>
                    <a:pt x="2741" y="3434"/>
                    <a:pt x="3561" y="2647"/>
                    <a:pt x="3561" y="1733"/>
                  </a:cubicBezTo>
                  <a:cubicBezTo>
                    <a:pt x="3561" y="788"/>
                    <a:pt x="2773" y="0"/>
                    <a:pt x="17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cxnSp>
          <p:nvCxnSpPr>
            <p:cNvPr id="35" name="Google Shape;334;p19">
              <a:extLst>
                <a:ext uri="{FF2B5EF4-FFF2-40B4-BE49-F238E27FC236}">
                  <a16:creationId xmlns:a16="http://schemas.microsoft.com/office/drawing/2014/main" id="{438965FC-2914-B321-502C-DB9C593531AE}"/>
                </a:ext>
              </a:extLst>
            </p:cNvPr>
            <p:cNvCxnSpPr>
              <a:cxnSpLocks/>
              <a:stCxn id="36" idx="2"/>
            </p:cNvCxnSpPr>
            <p:nvPr/>
          </p:nvCxnSpPr>
          <p:spPr>
            <a:xfrm flipV="1">
              <a:off x="6535518" y="1740767"/>
              <a:ext cx="183858" cy="4240"/>
            </a:xfrm>
            <a:prstGeom prst="straightConnector1">
              <a:avLst/>
            </a:prstGeom>
            <a:noFill/>
            <a:ln w="19050" cap="flat" cmpd="sng">
              <a:solidFill>
                <a:schemeClr val="accent5"/>
              </a:solidFill>
              <a:prstDash val="solid"/>
              <a:round/>
              <a:headEnd type="none" w="sm" len="sm"/>
              <a:tailEnd type="none" w="sm" len="sm"/>
            </a:ln>
          </p:spPr>
        </p:cxnSp>
        <p:sp>
          <p:nvSpPr>
            <p:cNvPr id="36" name="Google Shape;333;p19">
              <a:extLst>
                <a:ext uri="{FF2B5EF4-FFF2-40B4-BE49-F238E27FC236}">
                  <a16:creationId xmlns:a16="http://schemas.microsoft.com/office/drawing/2014/main" id="{B8755236-4BDE-2DD7-047E-C9B00A364C4C}"/>
                </a:ext>
              </a:extLst>
            </p:cNvPr>
            <p:cNvSpPr/>
            <p:nvPr/>
          </p:nvSpPr>
          <p:spPr>
            <a:xfrm rot="16200000">
              <a:off x="6408875" y="1716409"/>
              <a:ext cx="249481" cy="306657"/>
            </a:xfrm>
            <a:prstGeom prst="arc">
              <a:avLst>
                <a:gd name="adj1" fmla="val 16200000"/>
                <a:gd name="adj2" fmla="val 59962"/>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lang="es-MX" noProof="0"/>
            </a:p>
          </p:txBody>
        </p:sp>
        <p:sp>
          <p:nvSpPr>
            <p:cNvPr id="41" name="Google Shape;363;p19">
              <a:extLst>
                <a:ext uri="{FF2B5EF4-FFF2-40B4-BE49-F238E27FC236}">
                  <a16:creationId xmlns:a16="http://schemas.microsoft.com/office/drawing/2014/main" id="{64847E51-815E-FCAE-594B-FDD0714A9983}"/>
                </a:ext>
              </a:extLst>
            </p:cNvPr>
            <p:cNvSpPr txBox="1"/>
            <p:nvPr/>
          </p:nvSpPr>
          <p:spPr>
            <a:xfrm>
              <a:off x="8024728" y="1991196"/>
              <a:ext cx="1800368" cy="46692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MX" b="1" noProof="0">
                  <a:solidFill>
                    <a:schemeClr val="accent4"/>
                  </a:solidFill>
                  <a:latin typeface="Fira Sans"/>
                  <a:ea typeface="Fira Sans"/>
                  <a:cs typeface="Fira Sans"/>
                  <a:sym typeface="Fira Sans"/>
                </a:rPr>
                <a:t>Vocal Ejecutivo</a:t>
              </a:r>
            </a:p>
          </p:txBody>
        </p:sp>
        <p:sp>
          <p:nvSpPr>
            <p:cNvPr id="42" name="Google Shape;364;p19">
              <a:extLst>
                <a:ext uri="{FF2B5EF4-FFF2-40B4-BE49-F238E27FC236}">
                  <a16:creationId xmlns:a16="http://schemas.microsoft.com/office/drawing/2014/main" id="{57DB0E9A-D05C-E674-8A43-83A6275E5A3B}"/>
                </a:ext>
              </a:extLst>
            </p:cNvPr>
            <p:cNvSpPr txBox="1"/>
            <p:nvPr/>
          </p:nvSpPr>
          <p:spPr>
            <a:xfrm>
              <a:off x="8131887" y="3248437"/>
              <a:ext cx="3591092" cy="280508"/>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CP. Cristina Herrera </a:t>
              </a:r>
              <a:r>
                <a:rPr lang="es-MX" sz="1100" noProof="0" err="1">
                  <a:solidFill>
                    <a:schemeClr val="dk1"/>
                  </a:solidFill>
                  <a:latin typeface="Fira Sans"/>
                  <a:ea typeface="Fira Sans"/>
                  <a:cs typeface="Fira Sans"/>
                  <a:sym typeface="Fira Sans"/>
                </a:rPr>
                <a:t>Padrés</a:t>
              </a:r>
              <a:endParaRPr lang="es-MX" sz="1100" noProof="0">
                <a:solidFill>
                  <a:schemeClr val="dk1"/>
                </a:solidFill>
                <a:latin typeface="Fira Sans"/>
                <a:ea typeface="Fira Sans"/>
                <a:cs typeface="Fira Sans"/>
                <a:sym typeface="Fira Sans"/>
              </a:endParaRP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Directora General de Administración y Finanzas</a:t>
              </a:r>
            </a:p>
          </p:txBody>
        </p:sp>
      </p:grpSp>
      <p:grpSp>
        <p:nvGrpSpPr>
          <p:cNvPr id="59" name="Grupo 58">
            <a:extLst>
              <a:ext uri="{FF2B5EF4-FFF2-40B4-BE49-F238E27FC236}">
                <a16:creationId xmlns:a16="http://schemas.microsoft.com/office/drawing/2014/main" id="{39AECFD8-7B05-71DE-A519-D8AAF4472743}"/>
              </a:ext>
            </a:extLst>
          </p:cNvPr>
          <p:cNvGrpSpPr/>
          <p:nvPr/>
        </p:nvGrpSpPr>
        <p:grpSpPr>
          <a:xfrm>
            <a:off x="356247" y="275527"/>
            <a:ext cx="11565257" cy="813283"/>
            <a:chOff x="346289" y="284341"/>
            <a:chExt cx="11565257" cy="813283"/>
          </a:xfrm>
        </p:grpSpPr>
        <p:cxnSp>
          <p:nvCxnSpPr>
            <p:cNvPr id="61" name="Conector recto 60">
              <a:extLst>
                <a:ext uri="{FF2B5EF4-FFF2-40B4-BE49-F238E27FC236}">
                  <a16:creationId xmlns:a16="http://schemas.microsoft.com/office/drawing/2014/main" id="{5BBF8FB7-660C-9732-A141-98829B75EBF6}"/>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64" name="Google Shape;188;p2" descr="Un conjunto de letras blancas en un fondo blanco&#10;&#10;Descripción generada automáticamente con confianza media">
              <a:extLst>
                <a:ext uri="{FF2B5EF4-FFF2-40B4-BE49-F238E27FC236}">
                  <a16:creationId xmlns:a16="http://schemas.microsoft.com/office/drawing/2014/main" id="{498CAE5E-50AD-BD4E-9893-394CA846763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sp>
        <p:nvSpPr>
          <p:cNvPr id="66" name="Google Shape;364;p19">
            <a:extLst>
              <a:ext uri="{FF2B5EF4-FFF2-40B4-BE49-F238E27FC236}">
                <a16:creationId xmlns:a16="http://schemas.microsoft.com/office/drawing/2014/main" id="{9035AEBB-4F54-3095-74D2-3AB4D4761822}"/>
              </a:ext>
            </a:extLst>
          </p:cNvPr>
          <p:cNvSpPr txBox="1"/>
          <p:nvPr/>
        </p:nvSpPr>
        <p:spPr>
          <a:xfrm>
            <a:off x="7504299" y="334381"/>
            <a:ext cx="2296100"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Quórum Legal</a:t>
            </a:r>
          </a:p>
        </p:txBody>
      </p:sp>
      <p:sp>
        <p:nvSpPr>
          <p:cNvPr id="32" name="Google Shape;364;p19">
            <a:extLst>
              <a:ext uri="{FF2B5EF4-FFF2-40B4-BE49-F238E27FC236}">
                <a16:creationId xmlns:a16="http://schemas.microsoft.com/office/drawing/2014/main" id="{12FBD45C-44C3-D76D-EFFE-827924281E02}"/>
              </a:ext>
            </a:extLst>
          </p:cNvPr>
          <p:cNvSpPr txBox="1"/>
          <p:nvPr/>
        </p:nvSpPr>
        <p:spPr>
          <a:xfrm>
            <a:off x="7589666" y="4075957"/>
            <a:ext cx="3958661"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Lic. Alejandra G. Villalobos López </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Directora de Gasto de Inversión y Control Presupuestal</a:t>
            </a:r>
          </a:p>
        </p:txBody>
      </p:sp>
      <p:sp>
        <p:nvSpPr>
          <p:cNvPr id="37" name="Google Shape;364;p19">
            <a:extLst>
              <a:ext uri="{FF2B5EF4-FFF2-40B4-BE49-F238E27FC236}">
                <a16:creationId xmlns:a16="http://schemas.microsoft.com/office/drawing/2014/main" id="{BCF1C7A5-938B-F9A8-4907-B9CAD9F82B6D}"/>
              </a:ext>
            </a:extLst>
          </p:cNvPr>
          <p:cNvSpPr txBox="1"/>
          <p:nvPr/>
        </p:nvSpPr>
        <p:spPr>
          <a:xfrm>
            <a:off x="7589665" y="4824814"/>
            <a:ext cx="3958661"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Lic. Elsa Alejandra Gámez Rodríguez </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Directora General de Asuntos Jurídicos y Transparencia </a:t>
            </a:r>
          </a:p>
        </p:txBody>
      </p:sp>
      <p:sp>
        <p:nvSpPr>
          <p:cNvPr id="38" name="Google Shape;364;p19">
            <a:extLst>
              <a:ext uri="{FF2B5EF4-FFF2-40B4-BE49-F238E27FC236}">
                <a16:creationId xmlns:a16="http://schemas.microsoft.com/office/drawing/2014/main" id="{D0D8A2FD-8A0F-5761-6AE9-13D1D0773E2E}"/>
              </a:ext>
            </a:extLst>
          </p:cNvPr>
          <p:cNvSpPr txBox="1"/>
          <p:nvPr/>
        </p:nvSpPr>
        <p:spPr>
          <a:xfrm>
            <a:off x="7608139" y="2582410"/>
            <a:ext cx="4321558"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CP. Maria Isabel Acuña Ocejo</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Titular del Órgano Interno de Control de la Secretaría de la     Economía y Turismo</a:t>
            </a:r>
          </a:p>
        </p:txBody>
      </p:sp>
      <p:pic>
        <p:nvPicPr>
          <p:cNvPr id="2" name="Imagen 1">
            <a:extLst>
              <a:ext uri="{FF2B5EF4-FFF2-40B4-BE49-F238E27FC236}">
                <a16:creationId xmlns:a16="http://schemas.microsoft.com/office/drawing/2014/main" id="{0A60B0BA-3D9D-62BE-630D-2E10801D06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748" y="156144"/>
            <a:ext cx="1803213" cy="821160"/>
          </a:xfrm>
          <a:prstGeom prst="rect">
            <a:avLst/>
          </a:prstGeom>
        </p:spPr>
      </p:pic>
      <p:sp>
        <p:nvSpPr>
          <p:cNvPr id="53" name="Google Shape;364;p19">
            <a:extLst>
              <a:ext uri="{FF2B5EF4-FFF2-40B4-BE49-F238E27FC236}">
                <a16:creationId xmlns:a16="http://schemas.microsoft.com/office/drawing/2014/main" id="{C728C92E-1FBC-5EDE-D763-42ABBADDB06D}"/>
              </a:ext>
            </a:extLst>
          </p:cNvPr>
          <p:cNvSpPr txBox="1"/>
          <p:nvPr/>
        </p:nvSpPr>
        <p:spPr>
          <a:xfrm>
            <a:off x="7589666" y="5492291"/>
            <a:ext cx="4216838" cy="270341"/>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s-MX" sz="1100" noProof="0">
                <a:solidFill>
                  <a:schemeClr val="dk1"/>
                </a:solidFill>
                <a:latin typeface="Fira Sans"/>
                <a:ea typeface="Fira Sans"/>
                <a:cs typeface="Fira Sans"/>
                <a:sym typeface="Fira Sans"/>
              </a:rPr>
              <a:t>Juan Manuel Moreno Juárez</a:t>
            </a:r>
          </a:p>
          <a:p>
            <a:pPr marL="0" lvl="0" indent="0" rtl="0">
              <a:spcBef>
                <a:spcPts val="0"/>
              </a:spcBef>
              <a:spcAft>
                <a:spcPts val="0"/>
              </a:spcAft>
              <a:buNone/>
            </a:pPr>
            <a:r>
              <a:rPr lang="es-MX" sz="1100" noProof="0">
                <a:solidFill>
                  <a:schemeClr val="dk1"/>
                </a:solidFill>
                <a:latin typeface="Fira Sans"/>
                <a:ea typeface="Fira Sans"/>
                <a:cs typeface="Fira Sans"/>
                <a:sym typeface="Fira Sans"/>
              </a:rPr>
              <a:t>Subdirector de Tecnología e Informática</a:t>
            </a:r>
          </a:p>
        </p:txBody>
      </p:sp>
      <p:sp>
        <p:nvSpPr>
          <p:cNvPr id="3" name="CuadroTexto 2">
            <a:extLst>
              <a:ext uri="{FF2B5EF4-FFF2-40B4-BE49-F238E27FC236}">
                <a16:creationId xmlns:a16="http://schemas.microsoft.com/office/drawing/2014/main" id="{17B67749-BD13-1953-03BD-4D9F9049394E}"/>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33178223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8">
            <a:extLst>
              <a:ext uri="{FF2B5EF4-FFF2-40B4-BE49-F238E27FC236}">
                <a16:creationId xmlns:a16="http://schemas.microsoft.com/office/drawing/2014/main" id="{884C7EE5-C7F9-4779-47FA-6C8D804CF192}"/>
              </a:ext>
            </a:extLst>
          </p:cNvPr>
          <p:cNvGraphicFramePr>
            <a:graphicFrameLocks noGrp="1"/>
          </p:cNvGraphicFramePr>
          <p:nvPr>
            <p:extLst>
              <p:ext uri="{D42A27DB-BD31-4B8C-83A1-F6EECF244321}">
                <p14:modId xmlns:p14="http://schemas.microsoft.com/office/powerpoint/2010/main" val="3619167405"/>
              </p:ext>
            </p:extLst>
          </p:nvPr>
        </p:nvGraphicFramePr>
        <p:xfrm>
          <a:off x="402336" y="2002948"/>
          <a:ext cx="7899702" cy="1290320"/>
        </p:xfrm>
        <a:graphic>
          <a:graphicData uri="http://schemas.openxmlformats.org/drawingml/2006/table">
            <a:tbl>
              <a:tblPr firstRow="1" bandRow="1">
                <a:tableStyleId>{5C22544A-7EE6-4342-B048-85BDC9FD1C3A}</a:tableStyleId>
              </a:tblPr>
              <a:tblGrid>
                <a:gridCol w="5121893">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477392">
                <a:tc>
                  <a:txBody>
                    <a:bodyPr/>
                    <a:lstStyle/>
                    <a:p>
                      <a:pPr algn="ctr"/>
                      <a:r>
                        <a:rPr lang="es-MX" sz="1500" noProof="0">
                          <a:latin typeface="+mn-lt"/>
                        </a:rPr>
                        <a:t>Acuerdo Autoevaluación / Administración de Riesgos </a:t>
                      </a:r>
                    </a:p>
                  </a:txBody>
                  <a:tcPr anchor="ctr"/>
                </a:tc>
                <a:tc>
                  <a:txBody>
                    <a:bodyPr/>
                    <a:lstStyle/>
                    <a:p>
                      <a:pPr algn="ctr"/>
                      <a:r>
                        <a:rPr lang="es-MX" sz="1500" noProof="0">
                          <a:latin typeface="+mn-lt"/>
                        </a:rPr>
                        <a:t>Área Responsable </a:t>
                      </a:r>
                    </a:p>
                  </a:txBody>
                  <a:tcPr anchor="ctr"/>
                </a:tc>
                <a:tc>
                  <a:txBody>
                    <a:bodyPr/>
                    <a:lstStyle/>
                    <a:p>
                      <a:pPr algn="ctr"/>
                      <a:r>
                        <a:rPr lang="es-MX" sz="1500" b="1" noProof="0">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a:latin typeface="LuloCleanW01-OneBold"/>
                      </a:endParaRPr>
                    </a:p>
                  </a:txBody>
                  <a:tcPr/>
                </a:tc>
                <a:extLst>
                  <a:ext uri="{0D108BD9-81ED-4DB2-BD59-A6C34878D82A}">
                    <a16:rowId xmlns:a16="http://schemas.microsoft.com/office/drawing/2014/main" val="1586698540"/>
                  </a:ext>
                </a:extLst>
              </a:tr>
            </a:tbl>
          </a:graphicData>
        </a:graphic>
      </p:graphicFrame>
      <p:sp>
        <p:nvSpPr>
          <p:cNvPr id="4" name="Rectángulo 3">
            <a:extLst>
              <a:ext uri="{FF2B5EF4-FFF2-40B4-BE49-F238E27FC236}">
                <a16:creationId xmlns:a16="http://schemas.microsoft.com/office/drawing/2014/main" id="{B8E06B76-56D3-2EC4-EADE-5C14AC092C48}"/>
              </a:ext>
            </a:extLst>
          </p:cNvPr>
          <p:cNvSpPr/>
          <p:nvPr/>
        </p:nvSpPr>
        <p:spPr>
          <a:xfrm>
            <a:off x="0" y="0"/>
            <a:ext cx="12192000" cy="19138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a:p>
        </p:txBody>
      </p:sp>
      <p:grpSp>
        <p:nvGrpSpPr>
          <p:cNvPr id="9" name="Grupo 8">
            <a:extLst>
              <a:ext uri="{FF2B5EF4-FFF2-40B4-BE49-F238E27FC236}">
                <a16:creationId xmlns:a16="http://schemas.microsoft.com/office/drawing/2014/main" id="{0E497B60-E9EE-6E96-31EB-A2E59368C8A1}"/>
              </a:ext>
            </a:extLst>
          </p:cNvPr>
          <p:cNvGrpSpPr/>
          <p:nvPr/>
        </p:nvGrpSpPr>
        <p:grpSpPr>
          <a:xfrm>
            <a:off x="346289" y="284341"/>
            <a:ext cx="11565257" cy="813283"/>
            <a:chOff x="346289" y="284341"/>
            <a:chExt cx="11565257" cy="813283"/>
          </a:xfrm>
        </p:grpSpPr>
        <p:sp>
          <p:nvSpPr>
            <p:cNvPr id="10" name="Google Shape;364;p19">
              <a:extLst>
                <a:ext uri="{FF2B5EF4-FFF2-40B4-BE49-F238E27FC236}">
                  <a16:creationId xmlns:a16="http://schemas.microsoft.com/office/drawing/2014/main" id="{BA28978D-336E-7901-5645-C4254AC4C7BE}"/>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Votación para la Aprobación de Acuerdos Control Interno</a:t>
              </a:r>
            </a:p>
          </p:txBody>
        </p:sp>
        <p:grpSp>
          <p:nvGrpSpPr>
            <p:cNvPr id="17" name="Grupo 16">
              <a:extLst>
                <a:ext uri="{FF2B5EF4-FFF2-40B4-BE49-F238E27FC236}">
                  <a16:creationId xmlns:a16="http://schemas.microsoft.com/office/drawing/2014/main" id="{CD011C7A-D913-0A63-76D1-9C034486E08D}"/>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EDDA6DEE-0A0E-9095-DBB5-B885FFBB24E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067ABE14-E237-35AB-DD42-9A151D88929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grpSp>
        <p:nvGrpSpPr>
          <p:cNvPr id="3" name="Grupo 2">
            <a:extLst>
              <a:ext uri="{FF2B5EF4-FFF2-40B4-BE49-F238E27FC236}">
                <a16:creationId xmlns:a16="http://schemas.microsoft.com/office/drawing/2014/main" id="{6A5ECF28-E0CC-8588-FBDA-CC6F13D68502}"/>
              </a:ext>
            </a:extLst>
          </p:cNvPr>
          <p:cNvGrpSpPr/>
          <p:nvPr/>
        </p:nvGrpSpPr>
        <p:grpSpPr>
          <a:xfrm>
            <a:off x="8705088" y="2557271"/>
            <a:ext cx="3177199" cy="3188210"/>
            <a:chOff x="7332920" y="2008202"/>
            <a:chExt cx="4161658" cy="4190580"/>
          </a:xfrm>
        </p:grpSpPr>
        <p:sp>
          <p:nvSpPr>
            <p:cNvPr id="5" name="Google Shape;2065;p35">
              <a:extLst>
                <a:ext uri="{FF2B5EF4-FFF2-40B4-BE49-F238E27FC236}">
                  <a16:creationId xmlns:a16="http://schemas.microsoft.com/office/drawing/2014/main" id="{103B6D41-0B89-2D01-2BE5-9E5EFD2D4A02}"/>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nvGrpSpPr>
            <p:cNvPr id="6" name="Google Shape;2080;p35">
              <a:extLst>
                <a:ext uri="{FF2B5EF4-FFF2-40B4-BE49-F238E27FC236}">
                  <a16:creationId xmlns:a16="http://schemas.microsoft.com/office/drawing/2014/main" id="{52A7DF0D-36A2-E009-7A46-21EAC4468A96}"/>
                </a:ext>
              </a:extLst>
            </p:cNvPr>
            <p:cNvGrpSpPr/>
            <p:nvPr/>
          </p:nvGrpSpPr>
          <p:grpSpPr>
            <a:xfrm>
              <a:off x="7980102" y="2331531"/>
              <a:ext cx="3062177" cy="2939218"/>
              <a:chOff x="6543825" y="3202075"/>
              <a:chExt cx="296975" cy="275350"/>
            </a:xfrm>
            <a:solidFill>
              <a:srgbClr val="9D2E3B"/>
            </a:solidFill>
          </p:grpSpPr>
          <p:sp>
            <p:nvSpPr>
              <p:cNvPr id="11" name="Google Shape;2081;p35">
                <a:extLst>
                  <a:ext uri="{FF2B5EF4-FFF2-40B4-BE49-F238E27FC236}">
                    <a16:creationId xmlns:a16="http://schemas.microsoft.com/office/drawing/2014/main" id="{90CA77C9-3042-8223-551B-AAB3914DD2A3}"/>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12" name="Google Shape;2082;p35">
                <a:extLst>
                  <a:ext uri="{FF2B5EF4-FFF2-40B4-BE49-F238E27FC236}">
                    <a16:creationId xmlns:a16="http://schemas.microsoft.com/office/drawing/2014/main" id="{34D07E64-8D41-1B00-FC42-F92BBEEB906D}"/>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13" name="Google Shape;2083;p35">
                <a:extLst>
                  <a:ext uri="{FF2B5EF4-FFF2-40B4-BE49-F238E27FC236}">
                    <a16:creationId xmlns:a16="http://schemas.microsoft.com/office/drawing/2014/main" id="{7CFFB90A-EE95-CDB9-011F-CBA94CB487DE}"/>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2084;p35">
                <a:extLst>
                  <a:ext uri="{FF2B5EF4-FFF2-40B4-BE49-F238E27FC236}">
                    <a16:creationId xmlns:a16="http://schemas.microsoft.com/office/drawing/2014/main" id="{7BA0EBF4-2399-E7F6-A910-94410753B5B4}"/>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15" name="Google Shape;2085;p35">
                <a:extLst>
                  <a:ext uri="{FF2B5EF4-FFF2-40B4-BE49-F238E27FC236}">
                    <a16:creationId xmlns:a16="http://schemas.microsoft.com/office/drawing/2014/main" id="{AF90B7DC-2E31-2F43-6AC6-EAD39C595A65}"/>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2086;p35">
                <a:extLst>
                  <a:ext uri="{FF2B5EF4-FFF2-40B4-BE49-F238E27FC236}">
                    <a16:creationId xmlns:a16="http://schemas.microsoft.com/office/drawing/2014/main" id="{246CDF35-D090-4387-5901-32EE11ACD8EE}"/>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4" name="Google Shape;2087;p35">
                <a:extLst>
                  <a:ext uri="{FF2B5EF4-FFF2-40B4-BE49-F238E27FC236}">
                    <a16:creationId xmlns:a16="http://schemas.microsoft.com/office/drawing/2014/main" id="{67D5A03C-37A9-650A-D9E6-80CCF70B14AC}"/>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grpSp>
      </p:grpSp>
      <p:graphicFrame>
        <p:nvGraphicFramePr>
          <p:cNvPr id="8" name="Tabla 8">
            <a:extLst>
              <a:ext uri="{FF2B5EF4-FFF2-40B4-BE49-F238E27FC236}">
                <a16:creationId xmlns:a16="http://schemas.microsoft.com/office/drawing/2014/main" id="{B14E44A3-E517-BB41-1AD7-C3936CAD20F5}"/>
              </a:ext>
            </a:extLst>
          </p:cNvPr>
          <p:cNvGraphicFramePr>
            <a:graphicFrameLocks noGrp="1"/>
          </p:cNvGraphicFramePr>
          <p:nvPr>
            <p:extLst>
              <p:ext uri="{D42A27DB-BD31-4B8C-83A1-F6EECF244321}">
                <p14:modId xmlns:p14="http://schemas.microsoft.com/office/powerpoint/2010/main" val="2445169970"/>
              </p:ext>
            </p:extLst>
          </p:nvPr>
        </p:nvGraphicFramePr>
        <p:xfrm>
          <a:off x="346289" y="351713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499110">
                <a:tc>
                  <a:txBody>
                    <a:bodyPr/>
                    <a:lstStyle/>
                    <a:p>
                      <a:pPr algn="ctr"/>
                      <a:r>
                        <a:rPr lang="es-MX" sz="1500" noProof="0">
                          <a:latin typeface="+mn-lt"/>
                        </a:rPr>
                        <a:t>Acuerdo Plan Institucional de </a:t>
                      </a:r>
                      <a:r>
                        <a:rPr lang="es-MX" sz="1500" noProof="0" err="1">
                          <a:latin typeface="+mn-lt"/>
                        </a:rPr>
                        <a:t>TICs</a:t>
                      </a:r>
                      <a:endParaRPr lang="es-MX" sz="1500" noProof="0">
                        <a:latin typeface="+mn-lt"/>
                      </a:endParaRPr>
                    </a:p>
                  </a:txBody>
                  <a:tcPr anchor="ctr"/>
                </a:tc>
                <a:tc>
                  <a:txBody>
                    <a:bodyPr/>
                    <a:lstStyle/>
                    <a:p>
                      <a:pPr algn="ctr"/>
                      <a:r>
                        <a:rPr lang="es-MX" sz="1500" noProof="0">
                          <a:latin typeface="+mn-lt"/>
                        </a:rPr>
                        <a:t>Área Responsable </a:t>
                      </a:r>
                    </a:p>
                  </a:txBody>
                  <a:tcPr anchor="ctr"/>
                </a:tc>
                <a:tc>
                  <a:txBody>
                    <a:bodyPr/>
                    <a:lstStyle/>
                    <a:p>
                      <a:pPr algn="ctr"/>
                      <a:r>
                        <a:rPr lang="es-MX" sz="1500" b="1" noProof="0">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LuloCleanW01-OneBold"/>
                      </a:endParaRPr>
                    </a:p>
                  </a:txBody>
                  <a:tcPr/>
                </a:tc>
                <a:tc>
                  <a:txBody>
                    <a:bodyPr/>
                    <a:lstStyle/>
                    <a:p>
                      <a:r>
                        <a:rPr lang="es-MX" sz="1200" noProof="0">
                          <a:solidFill>
                            <a:srgbClr val="FF0000"/>
                          </a:solidFill>
                          <a:latin typeface="LuloCleanW01-OneBold"/>
                        </a:rPr>
                        <a:t>.</a:t>
                      </a:r>
                    </a:p>
                  </a:txBody>
                  <a:tcPr/>
                </a:tc>
                <a:tc>
                  <a:txBody>
                    <a:bodyPr/>
                    <a:lstStyle/>
                    <a:p>
                      <a:endParaRPr lang="es-MX" sz="1200" noProof="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a:latin typeface="LuloCleanW01-OneBold"/>
                      </a:endParaRPr>
                    </a:p>
                  </a:txBody>
                  <a:tcPr/>
                </a:tc>
                <a:extLst>
                  <a:ext uri="{0D108BD9-81ED-4DB2-BD59-A6C34878D82A}">
                    <a16:rowId xmlns:a16="http://schemas.microsoft.com/office/drawing/2014/main" val="1586698540"/>
                  </a:ext>
                </a:extLst>
              </a:tr>
            </a:tbl>
          </a:graphicData>
        </a:graphic>
      </p:graphicFrame>
      <p:graphicFrame>
        <p:nvGraphicFramePr>
          <p:cNvPr id="25" name="Tabla 8">
            <a:extLst>
              <a:ext uri="{FF2B5EF4-FFF2-40B4-BE49-F238E27FC236}">
                <a16:creationId xmlns:a16="http://schemas.microsoft.com/office/drawing/2014/main" id="{ECC2A6AB-2B86-8FC6-4E5D-011E8A9A8197}"/>
              </a:ext>
            </a:extLst>
          </p:cNvPr>
          <p:cNvGraphicFramePr>
            <a:graphicFrameLocks noGrp="1"/>
          </p:cNvGraphicFramePr>
          <p:nvPr>
            <p:extLst>
              <p:ext uri="{D42A27DB-BD31-4B8C-83A1-F6EECF244321}">
                <p14:modId xmlns:p14="http://schemas.microsoft.com/office/powerpoint/2010/main" val="3740413980"/>
              </p:ext>
            </p:extLst>
          </p:nvPr>
        </p:nvGraphicFramePr>
        <p:xfrm>
          <a:off x="346289" y="5026012"/>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MX" sz="1500" noProof="0">
                          <a:latin typeface="+mn-lt"/>
                        </a:rPr>
                        <a:t>Acuerdo Cédula de Problemáticas</a:t>
                      </a:r>
                    </a:p>
                  </a:txBody>
                  <a:tcPr anchor="ctr"/>
                </a:tc>
                <a:tc>
                  <a:txBody>
                    <a:bodyPr/>
                    <a:lstStyle/>
                    <a:p>
                      <a:pPr algn="ctr"/>
                      <a:r>
                        <a:rPr lang="es-MX" sz="1500" noProof="0">
                          <a:latin typeface="+mn-lt"/>
                        </a:rPr>
                        <a:t>Área Responsable </a:t>
                      </a:r>
                    </a:p>
                  </a:txBody>
                  <a:tcPr anchor="ctr"/>
                </a:tc>
                <a:tc>
                  <a:txBody>
                    <a:bodyPr/>
                    <a:lstStyle/>
                    <a:p>
                      <a:pPr algn="ctr"/>
                      <a:r>
                        <a:rPr lang="es-MX" sz="1500" b="1" noProof="0">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a:latin typeface="LuloCleanW01-OneBold"/>
                      </a:endParaRPr>
                    </a:p>
                  </a:txBody>
                  <a:tcPr/>
                </a:tc>
                <a:extLst>
                  <a:ext uri="{0D108BD9-81ED-4DB2-BD59-A6C34878D82A}">
                    <a16:rowId xmlns:a16="http://schemas.microsoft.com/office/drawing/2014/main" val="1586698540"/>
                  </a:ext>
                </a:extLst>
              </a:tr>
            </a:tbl>
          </a:graphicData>
        </a:graphic>
      </p:graphicFrame>
      <p:pic>
        <p:nvPicPr>
          <p:cNvPr id="16" name="Imagen 15">
            <a:extLst>
              <a:ext uri="{FF2B5EF4-FFF2-40B4-BE49-F238E27FC236}">
                <a16:creationId xmlns:a16="http://schemas.microsoft.com/office/drawing/2014/main" id="{0A17F15F-EE3C-40B6-113F-DB43DCEBBE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2" name="CuadroTexto 1">
            <a:extLst>
              <a:ext uri="{FF2B5EF4-FFF2-40B4-BE49-F238E27FC236}">
                <a16:creationId xmlns:a16="http://schemas.microsoft.com/office/drawing/2014/main" id="{D0816DE4-9329-C4F9-4564-6B50868AE22B}"/>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10696678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78FDD462-E66D-DC5A-B8F0-1F2121E5B7B2}"/>
              </a:ext>
            </a:extLst>
          </p:cNvPr>
          <p:cNvGrpSpPr/>
          <p:nvPr/>
        </p:nvGrpSpPr>
        <p:grpSpPr>
          <a:xfrm>
            <a:off x="1622462" y="1588547"/>
            <a:ext cx="9000660" cy="3772211"/>
            <a:chOff x="1287448" y="2088190"/>
            <a:chExt cx="9000660" cy="3586735"/>
          </a:xfrm>
        </p:grpSpPr>
        <p:sp>
          <p:nvSpPr>
            <p:cNvPr id="28" name="TextBox 18">
              <a:extLst>
                <a:ext uri="{FF2B5EF4-FFF2-40B4-BE49-F238E27FC236}">
                  <a16:creationId xmlns:a16="http://schemas.microsoft.com/office/drawing/2014/main" id="{8EB81E98-C0F9-6DCA-909D-310269FA4531}"/>
                </a:ext>
              </a:extLst>
            </p:cNvPr>
            <p:cNvSpPr txBox="1"/>
            <p:nvPr/>
          </p:nvSpPr>
          <p:spPr>
            <a:xfrm>
              <a:off x="1563291" y="2614363"/>
              <a:ext cx="3034328" cy="65668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lang="es-MX" sz="2400" b="1" kern="0" noProof="0">
                  <a:solidFill>
                    <a:srgbClr val="FFC000"/>
                  </a:solidFill>
                  <a:latin typeface="LuloCleanW01-OneBold"/>
                </a:rPr>
                <a:t>2</a:t>
              </a:r>
              <a:r>
                <a:rPr kumimoji="0" lang="es-MX" sz="2400" b="1" i="0" u="none" strike="noStrike" kern="0" cap="none" spc="0" normalizeH="0" baseline="0" noProof="0">
                  <a:ln>
                    <a:noFill/>
                  </a:ln>
                  <a:solidFill>
                    <a:srgbClr val="FFC000"/>
                  </a:solidFill>
                  <a:effectLst/>
                  <a:uLnTx/>
                  <a:uFillTx/>
                  <a:latin typeface="LuloCleanW01-OneBold"/>
                </a:rPr>
                <a:t>. </a:t>
              </a:r>
              <a:r>
                <a:rPr kumimoji="0" lang="es-MX" sz="2400" b="1" i="0" u="none" strike="noStrike" kern="0" cap="none" spc="0" normalizeH="0" baseline="0" noProof="0">
                  <a:ln>
                    <a:noFill/>
                  </a:ln>
                  <a:solidFill>
                    <a:srgbClr val="FFBD47"/>
                  </a:solidFill>
                  <a:effectLst/>
                  <a:uLnTx/>
                  <a:uFillTx/>
                  <a:latin typeface="LuloCleanW01-OneBold"/>
                </a:rPr>
                <a:t>CUENTA PÚBLICA Y    </a:t>
              </a:r>
              <a:r>
                <a:rPr kumimoji="0" lang="es-MX" sz="2400" b="1" i="0" u="none" strike="noStrike" kern="0" cap="none" spc="0" normalizeH="0" baseline="0" noProof="0">
                  <a:ln>
                    <a:noFill/>
                  </a:ln>
                  <a:solidFill>
                    <a:prstClr val="white"/>
                  </a:solidFill>
                  <a:effectLst/>
                  <a:uLnTx/>
                  <a:uFillTx/>
                  <a:latin typeface="LuloCleanW01-OneBold"/>
                </a:rPr>
                <a:t>. </a:t>
              </a:r>
              <a:r>
                <a:rPr kumimoji="0" lang="es-MX" sz="2400" b="1" i="0" u="none" strike="noStrike" kern="0" cap="none" spc="0" normalizeH="0" baseline="0" noProof="0">
                  <a:ln>
                    <a:noFill/>
                  </a:ln>
                  <a:solidFill>
                    <a:srgbClr val="FFBD47"/>
                  </a:solidFill>
                  <a:effectLst/>
                  <a:uLnTx/>
                  <a:uFillTx/>
                  <a:latin typeface="LuloCleanW01-OneBold"/>
                </a:rPr>
                <a:t>  ADMINISTRACIÓN. </a:t>
              </a:r>
              <a:endParaRPr kumimoji="0" lang="es-MX" sz="2400" b="1" i="0" u="none" strike="noStrike" kern="0" cap="none" spc="0" normalizeH="0" baseline="0" noProof="0">
                <a:ln>
                  <a:noFill/>
                </a:ln>
                <a:solidFill>
                  <a:srgbClr val="E84C22"/>
                </a:solidFill>
                <a:effectLst/>
                <a:uLnTx/>
                <a:uFillTx/>
                <a:latin typeface="LuloCleanW01-OneBold"/>
              </a:endParaRPr>
            </a:p>
          </p:txBody>
        </p:sp>
        <p:sp>
          <p:nvSpPr>
            <p:cNvPr id="29" name="TextBox 19">
              <a:extLst>
                <a:ext uri="{FF2B5EF4-FFF2-40B4-BE49-F238E27FC236}">
                  <a16:creationId xmlns:a16="http://schemas.microsoft.com/office/drawing/2014/main" id="{0350C633-A602-9383-A067-8DA06D3DCE9D}"/>
                </a:ext>
              </a:extLst>
            </p:cNvPr>
            <p:cNvSpPr txBox="1"/>
            <p:nvPr/>
          </p:nvSpPr>
          <p:spPr>
            <a:xfrm>
              <a:off x="1287448" y="3573849"/>
              <a:ext cx="4599739" cy="1051078"/>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indent="-342900" defTabSz="914400">
                <a:lnSpc>
                  <a:spcPct val="125000"/>
                </a:lnSpc>
                <a:buFont typeface="Arial" panose="020B0604020202020204" pitchFamily="34" charset="0"/>
                <a:buChar char="•"/>
                <a:defRPr/>
              </a:pPr>
              <a:r>
                <a:rPr kumimoji="0" lang="es-MX" b="0" i="0" u="none" strike="noStrike" kern="0" cap="none" spc="0" normalizeH="0" baseline="0" noProof="0">
                  <a:ln>
                    <a:noFill/>
                  </a:ln>
                  <a:solidFill>
                    <a:prstClr val="black"/>
                  </a:solidFill>
                  <a:effectLst/>
                  <a:uLnTx/>
                  <a:uFillTx/>
                  <a:latin typeface="LuloCleanW01-OneBold"/>
                  <a:cs typeface="Arial" panose="020B0604020202020204" pitchFamily="34" charset="0"/>
                </a:rPr>
                <a:t>Seguimiento de Indicadores</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MX" b="0" i="0" u="none" strike="noStrike" kern="0" cap="none" spc="0" normalizeH="0" baseline="0" noProof="0">
                  <a:ln>
                    <a:noFill/>
                  </a:ln>
                  <a:solidFill>
                    <a:prstClr val="black"/>
                  </a:solidFill>
                  <a:effectLst/>
                  <a:uLnTx/>
                  <a:uFillTx/>
                  <a:latin typeface="LuloCleanW01-OneBold"/>
                  <a:cs typeface="Arial" panose="020B0604020202020204" pitchFamily="34" charset="0"/>
                </a:rPr>
                <a:t>Presupuesto</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MX" b="0" i="0" u="none" strike="noStrike" kern="0" cap="none" spc="0" normalizeH="0" baseline="0" noProof="0">
                  <a:ln>
                    <a:noFill/>
                  </a:ln>
                  <a:solidFill>
                    <a:prstClr val="black"/>
                  </a:solidFill>
                  <a:effectLst/>
                  <a:uLnTx/>
                  <a:uFillTx/>
                  <a:latin typeface="LuloCleanW01-OneBold"/>
                  <a:cs typeface="Arial" panose="020B0604020202020204" pitchFamily="34" charset="0"/>
                </a:rPr>
                <a:t>Amortización Contable y Presupuestaria</a:t>
              </a:r>
            </a:p>
          </p:txBody>
        </p:sp>
        <p:sp>
          <p:nvSpPr>
            <p:cNvPr id="4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rgbClr val="FFC000"/>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prstClr val="white"/>
                </a:solidFill>
                <a:effectLst/>
                <a:uLnTx/>
                <a:uFillTx/>
                <a:ea typeface="+mn-ea"/>
                <a:cs typeface="+mn-cs"/>
              </a:endParaRPr>
            </a:p>
          </p:txBody>
        </p:sp>
        <p:sp>
          <p:nvSpPr>
            <p:cNvPr id="31"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s-MX" sz="9600" b="0" i="0" u="none" strike="noStrike" kern="0" cap="none" spc="0" normalizeH="0" baseline="0" noProof="0">
                  <a:ln>
                    <a:noFill/>
                  </a:ln>
                  <a:solidFill>
                    <a:schemeClr val="bg1"/>
                  </a:solidFill>
                  <a:effectLst/>
                  <a:uLnTx/>
                  <a:uFillTx/>
                </a:rPr>
                <a:t>2</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prstClr val="white"/>
                </a:solidFill>
                <a:effectLst/>
                <a:uLnTx/>
                <a:uFillTx/>
                <a:ea typeface="+mn-ea"/>
                <a:cs typeface="+mn-cs"/>
              </a:endParaRPr>
            </a:p>
          </p:txBody>
        </p:sp>
      </p:grpSp>
      <p:sp>
        <p:nvSpPr>
          <p:cNvPr id="3" name="Rectángulo 2">
            <a:extLst>
              <a:ext uri="{FF2B5EF4-FFF2-40B4-BE49-F238E27FC236}">
                <a16:creationId xmlns:a16="http://schemas.microsoft.com/office/drawing/2014/main" id="{D9A3CC10-6E92-EE46-E3ED-453466A7D7ED}"/>
              </a:ext>
            </a:extLst>
          </p:cNvPr>
          <p:cNvSpPr/>
          <p:nvPr/>
        </p:nvSpPr>
        <p:spPr>
          <a:xfrm>
            <a:off x="0" y="0"/>
            <a:ext cx="12192000" cy="22782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a:p>
        </p:txBody>
      </p:sp>
      <p:grpSp>
        <p:nvGrpSpPr>
          <p:cNvPr id="4" name="Grupo 3">
            <a:extLst>
              <a:ext uri="{FF2B5EF4-FFF2-40B4-BE49-F238E27FC236}">
                <a16:creationId xmlns:a16="http://schemas.microsoft.com/office/drawing/2014/main" id="{C8E4DA37-7577-F11C-B85D-7309F1D87978}"/>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956D6074-FDDD-E1A7-4984-522B363CD21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Desahogo de Temas </a:t>
              </a:r>
            </a:p>
          </p:txBody>
        </p:sp>
        <p:grpSp>
          <p:nvGrpSpPr>
            <p:cNvPr id="7" name="Grupo 6">
              <a:extLst>
                <a:ext uri="{FF2B5EF4-FFF2-40B4-BE49-F238E27FC236}">
                  <a16:creationId xmlns:a16="http://schemas.microsoft.com/office/drawing/2014/main" id="{9AC050D3-EC87-0F68-8F83-52802E7C5B6F}"/>
                </a:ext>
              </a:extLst>
            </p:cNvPr>
            <p:cNvGrpSpPr/>
            <p:nvPr/>
          </p:nvGrpSpPr>
          <p:grpSpPr>
            <a:xfrm>
              <a:off x="346289" y="284341"/>
              <a:ext cx="11565257" cy="813283"/>
              <a:chOff x="346289" y="284341"/>
              <a:chExt cx="11565257" cy="813283"/>
            </a:xfrm>
          </p:grpSpPr>
          <p:cxnSp>
            <p:nvCxnSpPr>
              <p:cNvPr id="13" name="Conector recto 12">
                <a:extLst>
                  <a:ext uri="{FF2B5EF4-FFF2-40B4-BE49-F238E27FC236}">
                    <a16:creationId xmlns:a16="http://schemas.microsoft.com/office/drawing/2014/main" id="{28415119-13A9-D34E-FC94-F2A24BF5BE49}"/>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6" name="Google Shape;188;p2" descr="Un conjunto de letras blancas en un fondo blanco&#10;&#10;Descripción generada automáticamente con confianza media">
                <a:extLst>
                  <a:ext uri="{FF2B5EF4-FFF2-40B4-BE49-F238E27FC236}">
                    <a16:creationId xmlns:a16="http://schemas.microsoft.com/office/drawing/2014/main" id="{9561F889-7EE9-A74C-36DF-D5F2AFFEC95B}"/>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6" name="Imagen 5">
            <a:extLst>
              <a:ext uri="{FF2B5EF4-FFF2-40B4-BE49-F238E27FC236}">
                <a16:creationId xmlns:a16="http://schemas.microsoft.com/office/drawing/2014/main" id="{99489A08-8532-9851-8BF7-34F3B1F99B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8" name="CuadroTexto 7">
            <a:extLst>
              <a:ext uri="{FF2B5EF4-FFF2-40B4-BE49-F238E27FC236}">
                <a16:creationId xmlns:a16="http://schemas.microsoft.com/office/drawing/2014/main" id="{7F1B4EB0-41DB-9FCE-2F02-C83343340C94}"/>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3993687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1122;p104">
            <a:extLst>
              <a:ext uri="{FF2B5EF4-FFF2-40B4-BE49-F238E27FC236}">
                <a16:creationId xmlns:a16="http://schemas.microsoft.com/office/drawing/2014/main" id="{D8A1E6BB-B8A6-5F74-A6D0-C5EAA9B4928C}"/>
              </a:ext>
            </a:extLst>
          </p:cNvPr>
          <p:cNvSpPr/>
          <p:nvPr/>
        </p:nvSpPr>
        <p:spPr>
          <a:xfrm>
            <a:off x="350821" y="1091112"/>
            <a:ext cx="11568654" cy="347806"/>
          </a:xfrm>
          <a:prstGeom prst="rect">
            <a:avLst/>
          </a:prstGeom>
          <a:noFill/>
          <a:ln>
            <a:noFill/>
          </a:ln>
        </p:spPr>
        <p:txBody>
          <a:bodyPr spcFirstLastPara="1" wrap="square" lIns="91425" tIns="45700" rIns="91425" bIns="45700" anchor="t" anchorCtr="0">
            <a:spAutoFit/>
          </a:bodyPr>
          <a:lstStyle/>
          <a:p>
            <a:pPr algn="ctr">
              <a:buClr>
                <a:srgbClr val="000000"/>
              </a:buClr>
              <a:buSzPts val="1800"/>
            </a:pPr>
            <a:r>
              <a:rPr lang="es-MX" sz="1600" b="1" i="0" u="none" strike="noStrike" cap="none" noProof="0">
                <a:solidFill>
                  <a:schemeClr val="dk1"/>
                </a:solidFill>
                <a:ea typeface="Calibri"/>
                <a:cs typeface="Calibri"/>
                <a:sym typeface="Calibri"/>
              </a:rPr>
              <a:t>Cumplimiento de indicadores del </a:t>
            </a:r>
            <a:r>
              <a:rPr lang="es-MX" sz="1600" b="1">
                <a:solidFill>
                  <a:schemeClr val="dk1"/>
                </a:solidFill>
                <a:ea typeface="Calibri"/>
                <a:cs typeface="Calibri"/>
                <a:sym typeface="Calibri"/>
              </a:rPr>
              <a:t>Programa Operativo Anual (POA)</a:t>
            </a:r>
            <a:r>
              <a:rPr lang="es-MX" sz="1600" b="1" i="0" u="none" strike="noStrike" cap="none" noProof="0">
                <a:solidFill>
                  <a:schemeClr val="dk1"/>
                </a:solidFill>
                <a:ea typeface="Calibri"/>
                <a:cs typeface="Calibri"/>
                <a:sym typeface="Calibri"/>
              </a:rPr>
              <a:t> </a:t>
            </a:r>
            <a:r>
              <a:rPr lang="es-MX" sz="1600" b="1">
                <a:solidFill>
                  <a:schemeClr val="dk1"/>
                </a:solidFill>
                <a:ea typeface="Calibri"/>
                <a:cs typeface="Calibri"/>
                <a:sym typeface="Calibri"/>
              </a:rPr>
              <a:t> </a:t>
            </a:r>
            <a:endParaRPr lang="es-MX" sz="1600" b="1" i="0" u="none" strike="noStrike" cap="none" noProof="0">
              <a:solidFill>
                <a:schemeClr val="dk1"/>
              </a:solidFill>
              <a:ea typeface="Calibri"/>
              <a:cs typeface="Calibri"/>
            </a:endParaRPr>
          </a:p>
        </p:txBody>
      </p:sp>
      <p:graphicFrame>
        <p:nvGraphicFramePr>
          <p:cNvPr id="12" name="Google Shape;1124;p104">
            <a:extLst>
              <a:ext uri="{FF2B5EF4-FFF2-40B4-BE49-F238E27FC236}">
                <a16:creationId xmlns:a16="http://schemas.microsoft.com/office/drawing/2014/main" id="{53E044DE-D22E-DA89-092F-A3B5ED0A5EFD}"/>
              </a:ext>
            </a:extLst>
          </p:cNvPr>
          <p:cNvGraphicFramePr/>
          <p:nvPr>
            <p:extLst>
              <p:ext uri="{D42A27DB-BD31-4B8C-83A1-F6EECF244321}">
                <p14:modId xmlns:p14="http://schemas.microsoft.com/office/powerpoint/2010/main" val="3792612926"/>
              </p:ext>
            </p:extLst>
          </p:nvPr>
        </p:nvGraphicFramePr>
        <p:xfrm>
          <a:off x="275866" y="1844293"/>
          <a:ext cx="4147055" cy="4604474"/>
        </p:xfrm>
        <a:graphic>
          <a:graphicData uri="http://schemas.openxmlformats.org/drawingml/2006/table">
            <a:tbl>
              <a:tblPr>
                <a:noFill/>
              </a:tblPr>
              <a:tblGrid>
                <a:gridCol w="3024867">
                  <a:extLst>
                    <a:ext uri="{9D8B030D-6E8A-4147-A177-3AD203B41FA5}">
                      <a16:colId xmlns:a16="http://schemas.microsoft.com/office/drawing/2014/main" val="20000"/>
                    </a:ext>
                  </a:extLst>
                </a:gridCol>
                <a:gridCol w="1122188">
                  <a:extLst>
                    <a:ext uri="{9D8B030D-6E8A-4147-A177-3AD203B41FA5}">
                      <a16:colId xmlns:a16="http://schemas.microsoft.com/office/drawing/2014/main" val="20001"/>
                    </a:ext>
                  </a:extLst>
                </a:gridCol>
              </a:tblGrid>
              <a:tr h="335280">
                <a:tc>
                  <a:txBody>
                    <a:bodyPr/>
                    <a:lstStyle/>
                    <a:p>
                      <a:pPr marL="0" marR="0" lvl="0" indent="0" algn="ctr" rtl="0">
                        <a:lnSpc>
                          <a:spcPct val="100000"/>
                        </a:lnSpc>
                        <a:spcBef>
                          <a:spcPts val="0"/>
                        </a:spcBef>
                        <a:spcAft>
                          <a:spcPts val="0"/>
                        </a:spcAft>
                        <a:buNone/>
                      </a:pPr>
                      <a:r>
                        <a:rPr lang="es-MX" sz="1200" b="1" u="none" strike="noStrike" cap="none" noProof="0">
                          <a:solidFill>
                            <a:schemeClr val="bg1"/>
                          </a:solidFill>
                          <a:latin typeface="+mn-lt"/>
                        </a:rPr>
                        <a:t>UNIDAD ADMINISTRATIVA</a:t>
                      </a:r>
                      <a:endParaRPr lang="es-MX" sz="1200" noProof="0">
                        <a:solidFill>
                          <a:schemeClr val="bg1"/>
                        </a:solidFill>
                        <a:latin typeface="+mn-lt"/>
                      </a:endParaRPr>
                    </a:p>
                  </a:txBody>
                  <a:tcPr marL="13900" marR="13900" marT="0" marB="0" anchor="ctr">
                    <a:lnL w="12700" cap="flat" cmpd="sng" algn="ctr">
                      <a:solidFill>
                        <a:schemeClr val="tx1"/>
                      </a:solidFill>
                      <a:prstDash val="solid"/>
                      <a:round/>
                      <a:headEnd type="none" w="med" len="med"/>
                      <a:tailEnd type="none" w="med" len="med"/>
                    </a:lnL>
                    <a:lnR w="9525" cap="flat" cmpd="sng">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lvl="0" indent="0" algn="ctr" rtl="0">
                        <a:lnSpc>
                          <a:spcPct val="100000"/>
                        </a:lnSpc>
                        <a:spcBef>
                          <a:spcPts val="0"/>
                        </a:spcBef>
                        <a:spcAft>
                          <a:spcPts val="0"/>
                        </a:spcAft>
                        <a:buNone/>
                      </a:pPr>
                      <a:r>
                        <a:rPr lang="es-MX" sz="1200" b="1" u="none" strike="noStrike" cap="none" noProof="0">
                          <a:solidFill>
                            <a:schemeClr val="bg1"/>
                          </a:solidFill>
                          <a:latin typeface="+mn-lt"/>
                        </a:rPr>
                        <a:t>INDICADORES</a:t>
                      </a:r>
                      <a:endParaRPr lang="es-MX" sz="1200" noProof="0">
                        <a:solidFill>
                          <a:schemeClr val="bg1"/>
                        </a:solidFill>
                        <a:latin typeface="+mn-lt"/>
                      </a:endParaRPr>
                    </a:p>
                  </a:txBody>
                  <a:tcPr marL="13900" marR="13900" marT="0" marB="0" anchor="ctr">
                    <a:lnL w="9525" cap="flat" cmpd="sng">
                      <a:solidFill>
                        <a:srgbClr val="CCCCCC"/>
                      </a:solidFill>
                      <a:prstDash val="solid"/>
                      <a:round/>
                      <a:headEnd type="none" w="sm" len="sm"/>
                      <a:tailEnd type="none" w="sm" len="sm"/>
                    </a:lnL>
                    <a:lnR w="9525" cap="flat" cmpd="sng" algn="ctr">
                      <a:solidFill>
                        <a:srgbClr val="CCCCCC"/>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10000"/>
                  </a:ext>
                </a:extLst>
              </a:tr>
              <a:tr h="234969">
                <a:tc>
                  <a:txBody>
                    <a:bodyPr/>
                    <a:lstStyle/>
                    <a:p>
                      <a:pPr marL="0" lvl="0" indent="0" algn="l">
                        <a:lnSpc>
                          <a:spcPct val="100000"/>
                        </a:lnSpc>
                        <a:spcBef>
                          <a:spcPts val="0"/>
                        </a:spcBef>
                        <a:spcAft>
                          <a:spcPts val="0"/>
                        </a:spcAft>
                        <a:buNone/>
                      </a:pPr>
                      <a:r>
                        <a:rPr lang="es-MX" sz="1200" b="0" noProof="0" dirty="0">
                          <a:solidFill>
                            <a:schemeClr val="tx1"/>
                          </a:solidFill>
                          <a:latin typeface="Helvetica"/>
                        </a:rPr>
                        <a:t>Fin</a:t>
                      </a:r>
                    </a:p>
                  </a:txBody>
                  <a:tcPr marL="13900" marR="13900" marT="0" marB="0" anchor="b">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chemeClr val="tx1"/>
                          </a:solidFill>
                          <a:latin typeface="Helvetica"/>
                          <a:ea typeface="Calibri"/>
                          <a:cs typeface="Arial"/>
                        </a:rPr>
                        <a:t>1</a:t>
                      </a:r>
                      <a:endParaRPr lang="es-MX" sz="1200" b="0" i="0" u="none" strike="noStrike" cap="none" noProof="0">
                        <a:solidFill>
                          <a:schemeClr val="tx1"/>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2021343782"/>
                  </a:ext>
                </a:extLst>
              </a:tr>
              <a:tr h="234969">
                <a:tc>
                  <a:txBody>
                    <a:bodyPr/>
                    <a:lstStyle/>
                    <a:p>
                      <a:pPr marL="0" lvl="0" indent="0" algn="l">
                        <a:lnSpc>
                          <a:spcPct val="100000"/>
                        </a:lnSpc>
                        <a:spcBef>
                          <a:spcPts val="0"/>
                        </a:spcBef>
                        <a:spcAft>
                          <a:spcPts val="0"/>
                        </a:spcAft>
                        <a:buNone/>
                      </a:pPr>
                      <a:r>
                        <a:rPr lang="es-MX" sz="1200" b="0" i="0" u="none" strike="noStrike" noProof="0">
                          <a:solidFill>
                            <a:schemeClr val="tx1"/>
                          </a:solidFill>
                          <a:latin typeface="Helvetica"/>
                        </a:rPr>
                        <a:t>Propósito</a:t>
                      </a:r>
                      <a:endParaRPr lang="es-ES"/>
                    </a:p>
                  </a:txBody>
                  <a:tcPr marL="13900" marR="13900" marT="0" marB="0" anchor="b">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chemeClr val="tx1"/>
                          </a:solidFill>
                          <a:latin typeface="Helvetica"/>
                          <a:ea typeface="Calibri"/>
                          <a:cs typeface="Arial"/>
                        </a:rPr>
                        <a:t>1</a:t>
                      </a:r>
                      <a:endParaRPr lang="es-MX" sz="1200" b="0" i="0" u="none" strike="noStrike" cap="none" noProof="0">
                        <a:solidFill>
                          <a:schemeClr val="tx1"/>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2821308776"/>
                  </a:ext>
                </a:extLst>
              </a:tr>
              <a:tr h="234969">
                <a:tc>
                  <a:txBody>
                    <a:bodyPr/>
                    <a:lstStyle/>
                    <a:p>
                      <a:pPr marL="0" marR="0" lvl="0" indent="0" algn="l" rtl="0">
                        <a:lnSpc>
                          <a:spcPct val="100000"/>
                        </a:lnSpc>
                        <a:spcBef>
                          <a:spcPts val="0"/>
                        </a:spcBef>
                        <a:spcAft>
                          <a:spcPts val="0"/>
                        </a:spcAft>
                        <a:buNone/>
                      </a:pPr>
                      <a:r>
                        <a:rPr lang="es-MX" sz="1200" b="0" noProof="0" dirty="0">
                          <a:solidFill>
                            <a:schemeClr val="tx1"/>
                          </a:solidFill>
                          <a:latin typeface="Helvetica"/>
                        </a:rPr>
                        <a:t>Oficina del Titular</a:t>
                      </a:r>
                    </a:p>
                  </a:txBody>
                  <a:tcPr marL="13900" marR="139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chemeClr val="tx1"/>
                          </a:solidFill>
                          <a:latin typeface="Helvetica"/>
                          <a:ea typeface="Calibri"/>
                          <a:cs typeface="Arial"/>
                        </a:rPr>
                        <a:t>1</a:t>
                      </a:r>
                      <a:endParaRPr lang="es-MX" sz="1200" b="0" i="0" u="none" strike="noStrike" cap="none" noProof="0">
                        <a:solidFill>
                          <a:schemeClr val="tx1"/>
                        </a:solidFill>
                        <a:latin typeface="Helvetica"/>
                        <a:ea typeface="Calibri"/>
                        <a:cs typeface="Arial"/>
                        <a:sym typeface="Arial"/>
                      </a:endParaRPr>
                    </a:p>
                  </a:txBody>
                  <a:tcPr marL="44450" marR="44450" marT="0" marB="0" anchor="ctr">
                    <a:lnL w="12700" cap="flat" cmpd="sng">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26416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MX" sz="1200" b="0" noProof="0">
                          <a:latin typeface="Helvetica"/>
                        </a:rPr>
                        <a:t>Dirección General Jurídica</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4</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577249199"/>
                  </a:ext>
                </a:extLst>
              </a:tr>
              <a:tr h="264160">
                <a:tc>
                  <a:txBody>
                    <a:bodyPr/>
                    <a:lstStyle/>
                    <a:p>
                      <a:pPr marL="0" lvl="0" indent="0" algn="l">
                        <a:lnSpc>
                          <a:spcPct val="100000"/>
                        </a:lnSpc>
                        <a:spcBef>
                          <a:spcPts val="0"/>
                        </a:spcBef>
                        <a:spcAft>
                          <a:spcPts val="0"/>
                        </a:spcAft>
                        <a:buNone/>
                      </a:pPr>
                      <a:r>
                        <a:rPr lang="es-MX" sz="1200" b="0" noProof="0">
                          <a:latin typeface="Helvetica"/>
                        </a:rPr>
                        <a:t>Dirección General de Administración</a:t>
                      </a:r>
                    </a:p>
                  </a:txBody>
                  <a:tcPr marL="13900" marR="13900"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rgbClr val="000000"/>
                          </a:solidFill>
                          <a:latin typeface="Helvetica"/>
                          <a:ea typeface="Calibri"/>
                          <a:cs typeface="Arial"/>
                        </a:rPr>
                        <a:t>0</a:t>
                      </a:r>
                      <a:endParaRPr lang="es-MX" sz="1200" b="0" i="0" u="none" strike="noStrike" cap="none" noProof="0">
                        <a:solidFill>
                          <a:srgbClr val="000000"/>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extLst>
                  <a:ext uri="{0D108BD9-81ED-4DB2-BD59-A6C34878D82A}">
                    <a16:rowId xmlns:a16="http://schemas.microsoft.com/office/drawing/2014/main" val="950662254"/>
                  </a:ext>
                </a:extLst>
              </a:tr>
              <a:tr h="255810">
                <a:tc>
                  <a:txBody>
                    <a:bodyPr/>
                    <a:lstStyle/>
                    <a:p>
                      <a:pPr marL="0" marR="0" lvl="0" indent="0" algn="l" rtl="0">
                        <a:lnSpc>
                          <a:spcPct val="100000"/>
                        </a:lnSpc>
                        <a:spcBef>
                          <a:spcPts val="0"/>
                        </a:spcBef>
                        <a:spcAft>
                          <a:spcPts val="0"/>
                        </a:spcAft>
                        <a:buNone/>
                      </a:pPr>
                      <a:r>
                        <a:rPr lang="es-MX" sz="1200" b="0" noProof="0">
                          <a:latin typeface="Helvetica"/>
                        </a:rPr>
                        <a:t>Dirección General de Comercialización</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a:solidFill>
                        <a:schemeClr val="tx1"/>
                      </a:solidFill>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2</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a:solidFill>
                        <a:schemeClr val="tx1"/>
                      </a:solidFill>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3903417876"/>
                  </a:ext>
                </a:extLst>
              </a:tr>
              <a:tr h="228114">
                <a:tc>
                  <a:txBody>
                    <a:bodyPr/>
                    <a:lstStyle/>
                    <a:p>
                      <a:pPr marL="0" marR="0" lvl="0" indent="0" algn="l" rtl="0">
                        <a:lnSpc>
                          <a:spcPct val="100000"/>
                        </a:lnSpc>
                        <a:spcBef>
                          <a:spcPts val="0"/>
                        </a:spcBef>
                        <a:spcAft>
                          <a:spcPts val="0"/>
                        </a:spcAft>
                        <a:buNone/>
                      </a:pPr>
                      <a:r>
                        <a:rPr lang="es-MX" sz="1200" b="0" noProof="0">
                          <a:latin typeface="Helvetica"/>
                        </a:rPr>
                        <a:t>Dirección General de Minería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4</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solidFill>
                        <a:schemeClr val="tx1"/>
                      </a:solidFill>
                      <a:prstDash val="solid"/>
                      <a:round/>
                      <a:headEnd type="none" w="sm" len="sm"/>
                      <a:tailEnd type="none" w="sm" len="sm"/>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3046495573"/>
                  </a:ext>
                </a:extLst>
              </a:tr>
              <a:tr h="242001">
                <a:tc>
                  <a:txBody>
                    <a:bodyPr/>
                    <a:lstStyle/>
                    <a:p>
                      <a:pPr marL="0" marR="0" lvl="0" indent="0" algn="l" rtl="0">
                        <a:lnSpc>
                          <a:spcPct val="100000"/>
                        </a:lnSpc>
                        <a:spcBef>
                          <a:spcPts val="0"/>
                        </a:spcBef>
                        <a:spcAft>
                          <a:spcPts val="0"/>
                        </a:spcAft>
                        <a:buNone/>
                      </a:pPr>
                      <a:r>
                        <a:rPr lang="es-MX" sz="1200" b="0" noProof="0">
                          <a:latin typeface="Helvetica"/>
                        </a:rPr>
                        <a:t>Comisión de Mejora Regulatoria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9</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10008"/>
                  </a:ext>
                </a:extLst>
              </a:tr>
              <a:tr h="282334">
                <a:tc>
                  <a:txBody>
                    <a:bodyPr/>
                    <a:lstStyle/>
                    <a:p>
                      <a:pPr marL="0" marR="0" lvl="0" indent="0" algn="l" rtl="0">
                        <a:lnSpc>
                          <a:spcPct val="100000"/>
                        </a:lnSpc>
                        <a:spcBef>
                          <a:spcPts val="0"/>
                        </a:spcBef>
                        <a:spcAft>
                          <a:spcPts val="0"/>
                        </a:spcAft>
                        <a:buNone/>
                      </a:pPr>
                      <a:r>
                        <a:rPr lang="es-MX" sz="1200" b="0" noProof="0">
                          <a:latin typeface="Helvetica"/>
                        </a:rPr>
                        <a:t>Dirección General de Innovación y Sectores Tecnológicos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2</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2306780749"/>
                  </a:ext>
                </a:extLst>
              </a:tr>
              <a:tr h="282334">
                <a:tc>
                  <a:txBody>
                    <a:bodyPr/>
                    <a:lstStyle/>
                    <a:p>
                      <a:pPr marL="0" marR="0" lvl="0" indent="0" algn="l" rtl="0">
                        <a:lnSpc>
                          <a:spcPct val="100000"/>
                        </a:lnSpc>
                        <a:spcBef>
                          <a:spcPts val="0"/>
                        </a:spcBef>
                        <a:spcAft>
                          <a:spcPts val="0"/>
                        </a:spcAft>
                        <a:buNone/>
                      </a:pPr>
                      <a:r>
                        <a:rPr lang="es-MX" sz="1200" b="0" noProof="0">
                          <a:latin typeface="Helvetica"/>
                        </a:rPr>
                        <a:t>Subsecretaría de Impulso a la Comercialización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5</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1343264782"/>
                  </a:ext>
                </a:extLst>
              </a:tr>
              <a:tr h="282334">
                <a:tc>
                  <a:txBody>
                    <a:bodyPr/>
                    <a:lstStyle/>
                    <a:p>
                      <a:pPr marL="0" marR="0" lvl="0" indent="0" algn="l" rtl="0">
                        <a:lnSpc>
                          <a:spcPct val="100000"/>
                        </a:lnSpc>
                        <a:spcBef>
                          <a:spcPts val="0"/>
                        </a:spcBef>
                        <a:spcAft>
                          <a:spcPts val="0"/>
                        </a:spcAft>
                        <a:buNone/>
                      </a:pPr>
                      <a:r>
                        <a:rPr lang="es-MX" sz="1200" b="0" noProof="0">
                          <a:latin typeface="Helvetica"/>
                        </a:rPr>
                        <a:t>Dirección General de Vinculación e Industria Manufacturera </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4</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2662053"/>
                  </a:ext>
                </a:extLst>
              </a:tr>
              <a:tr h="282334">
                <a:tc>
                  <a:txBody>
                    <a:bodyPr/>
                    <a:lstStyle/>
                    <a:p>
                      <a:pPr marL="0" marR="0" lvl="0" indent="0" algn="l" rtl="0">
                        <a:lnSpc>
                          <a:spcPct val="100000"/>
                        </a:lnSpc>
                        <a:spcBef>
                          <a:spcPts val="0"/>
                        </a:spcBef>
                        <a:spcAft>
                          <a:spcPts val="0"/>
                        </a:spcAft>
                        <a:buNone/>
                      </a:pPr>
                      <a:r>
                        <a:rPr lang="es-MX" sz="1200" b="0" noProof="0">
                          <a:latin typeface="Helvetica"/>
                        </a:rPr>
                        <a:t>Dirección General de Desarrollo Empresarial</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a:solidFill>
                            <a:srgbClr val="000000"/>
                          </a:solidFill>
                          <a:latin typeface="Helvetica"/>
                          <a:ea typeface="Calibri"/>
                          <a:cs typeface="Arial"/>
                        </a:rPr>
                        <a:t>4</a:t>
                      </a:r>
                      <a:endParaRPr lang="es-MX" sz="1200" b="0" i="0" u="none" strike="noStrike" cap="none" noProof="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4216627043"/>
                  </a:ext>
                </a:extLst>
              </a:tr>
              <a:tr h="282334">
                <a:tc>
                  <a:txBody>
                    <a:bodyPr/>
                    <a:lstStyle/>
                    <a:p>
                      <a:pPr marL="0" lvl="0" indent="0" algn="l">
                        <a:lnSpc>
                          <a:spcPct val="100000"/>
                        </a:lnSpc>
                        <a:spcBef>
                          <a:spcPts val="0"/>
                        </a:spcBef>
                        <a:spcAft>
                          <a:spcPts val="0"/>
                        </a:spcAft>
                        <a:buNone/>
                      </a:pPr>
                      <a:r>
                        <a:rPr lang="es-MX" sz="1200" b="0" noProof="0">
                          <a:latin typeface="Helvetica"/>
                        </a:rPr>
                        <a:t>Consejo Regulador del Bacanora</a:t>
                      </a:r>
                    </a:p>
                  </a:txBody>
                  <a:tcPr marL="13900" marR="13900"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rgbClr val="000000"/>
                          </a:solidFill>
                          <a:latin typeface="Helvetica"/>
                          <a:ea typeface="Calibri"/>
                          <a:cs typeface="Arial"/>
                        </a:rPr>
                        <a:t>5</a:t>
                      </a:r>
                      <a:endParaRPr lang="es-MX" sz="1200" b="0" i="0" u="none" strike="noStrike" cap="none" noProof="0">
                        <a:solidFill>
                          <a:srgbClr val="000000"/>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rgbClr val="FFFFFF"/>
                    </a:solidFill>
                  </a:tcPr>
                </a:tc>
                <a:extLst>
                  <a:ext uri="{0D108BD9-81ED-4DB2-BD59-A6C34878D82A}">
                    <a16:rowId xmlns:a16="http://schemas.microsoft.com/office/drawing/2014/main" val="4209698988"/>
                  </a:ext>
                </a:extLst>
              </a:tr>
              <a:tr h="282334">
                <a:tc>
                  <a:txBody>
                    <a:bodyPr/>
                    <a:lstStyle/>
                    <a:p>
                      <a:pPr marL="0" marR="0" lvl="0" indent="0" algn="l" rtl="0">
                        <a:lnSpc>
                          <a:spcPct val="100000"/>
                        </a:lnSpc>
                        <a:spcBef>
                          <a:spcPts val="0"/>
                        </a:spcBef>
                        <a:spcAft>
                          <a:spcPts val="0"/>
                        </a:spcAft>
                        <a:buNone/>
                      </a:pPr>
                      <a:r>
                        <a:rPr lang="es-MX" sz="1200" b="0" noProof="0">
                          <a:latin typeface="Helvetica"/>
                        </a:rPr>
                        <a:t>Dirección General de Energía</a:t>
                      </a:r>
                    </a:p>
                  </a:txBody>
                  <a:tcPr marL="13900" marR="139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sm" len="sm"/>
                      <a:tailEnd type="none" w="sm" len="sm"/>
                    </a:lnR>
                    <a:lnT w="12700">
                      <a:solidFill>
                        <a:schemeClr val="tx1"/>
                      </a:solidFill>
                    </a:lnT>
                    <a:lnB w="12700" cap="flat" cmpd="sng" algn="ctr">
                      <a:solidFill>
                        <a:schemeClr val="tx1"/>
                      </a:solidFill>
                      <a:prstDash val="solid"/>
                      <a:round/>
                      <a:headEnd type="none" w="sm" len="sm"/>
                      <a:tailEnd type="none" w="sm" len="sm"/>
                    </a:lnB>
                    <a:solidFill>
                      <a:srgbClr val="FFFFFF"/>
                    </a:solidFill>
                  </a:tcPr>
                </a:tc>
                <a:tc>
                  <a:txBody>
                    <a:bodyPr/>
                    <a:lstStyle/>
                    <a:p>
                      <a:pPr algn="ctr">
                        <a:lnSpc>
                          <a:spcPct val="107000"/>
                        </a:lnSpc>
                        <a:spcAft>
                          <a:spcPts val="800"/>
                        </a:spcAft>
                      </a:pPr>
                      <a:r>
                        <a:rPr lang="es-MX" sz="1200" b="0" i="0" u="none" strike="noStrike" cap="none" noProof="0" dirty="0">
                          <a:solidFill>
                            <a:srgbClr val="000000"/>
                          </a:solidFill>
                          <a:latin typeface="Helvetica"/>
                          <a:ea typeface="Calibri"/>
                          <a:cs typeface="Arial"/>
                        </a:rPr>
                        <a:t>9</a:t>
                      </a:r>
                      <a:endParaRPr lang="es-MX" sz="1200" b="0" i="0" u="none" strike="noStrike" cap="none" noProof="0" dirty="0">
                        <a:solidFill>
                          <a:srgbClr val="000000"/>
                        </a:solidFill>
                        <a:latin typeface="Helvetica"/>
                        <a:ea typeface="Calibri"/>
                        <a:cs typeface="Arial"/>
                        <a:sym typeface="Arial"/>
                      </a:endParaRPr>
                    </a:p>
                  </a:txBody>
                  <a:tcPr marL="44450" marR="44450" marT="0" marB="0" anchor="ctr">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a:solidFill>
                        <a:schemeClr val="tx1"/>
                      </a:solidFill>
                    </a:lnT>
                    <a:lnB w="12700" cap="flat" cmpd="sng" algn="ctr">
                      <a:solidFill>
                        <a:schemeClr val="tx1"/>
                      </a:solidFill>
                      <a:prstDash val="solid"/>
                      <a:round/>
                      <a:headEnd type="none" w="sm" len="sm"/>
                      <a:tailEnd type="none" w="sm" len="sm"/>
                    </a:lnB>
                    <a:solidFill>
                      <a:srgbClr val="FFFFFF"/>
                    </a:solidFill>
                  </a:tcPr>
                </a:tc>
                <a:extLst>
                  <a:ext uri="{0D108BD9-81ED-4DB2-BD59-A6C34878D82A}">
                    <a16:rowId xmlns:a16="http://schemas.microsoft.com/office/drawing/2014/main" val="2006857415"/>
                  </a:ext>
                </a:extLst>
              </a:tr>
              <a:tr h="282334">
                <a:tc>
                  <a:txBody>
                    <a:bodyPr/>
                    <a:lstStyle/>
                    <a:p>
                      <a:pPr marL="0" lvl="0" indent="0" algn="ctr">
                        <a:lnSpc>
                          <a:spcPct val="100000"/>
                        </a:lnSpc>
                        <a:spcBef>
                          <a:spcPts val="0"/>
                        </a:spcBef>
                        <a:spcAft>
                          <a:spcPts val="0"/>
                        </a:spcAft>
                        <a:buNone/>
                      </a:pPr>
                      <a:r>
                        <a:rPr lang="es-MX" sz="1200" b="1" i="0" u="none" strike="noStrike" noProof="0">
                          <a:solidFill>
                            <a:srgbClr val="000000"/>
                          </a:solidFill>
                          <a:latin typeface="Helvetica"/>
                        </a:rPr>
                        <a:t>TOTAL</a:t>
                      </a:r>
                      <a:endParaRPr lang="es-ES" sz="1200">
                        <a:latin typeface="Helvetica"/>
                      </a:endParaRPr>
                    </a:p>
                  </a:txBody>
                  <a:tcPr marL="13900" marR="13900"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chemeClr val="bg1">
                        <a:lumMod val="85000"/>
                      </a:schemeClr>
                    </a:solidFill>
                  </a:tcPr>
                </a:tc>
                <a:tc>
                  <a:txBody>
                    <a:bodyPr/>
                    <a:lstStyle/>
                    <a:p>
                      <a:pPr lvl="0" algn="ctr">
                        <a:lnSpc>
                          <a:spcPct val="107000"/>
                        </a:lnSpc>
                        <a:spcAft>
                          <a:spcPts val="800"/>
                        </a:spcAft>
                        <a:buNone/>
                      </a:pPr>
                      <a:r>
                        <a:rPr lang="es-MX" sz="1200" b="1" i="0" u="none" strike="noStrike" cap="none" noProof="0" dirty="0">
                          <a:solidFill>
                            <a:srgbClr val="000000"/>
                          </a:solidFill>
                          <a:latin typeface="Helvetica"/>
                          <a:ea typeface="Calibri"/>
                          <a:cs typeface="Arial"/>
                        </a:rPr>
                        <a:t>51</a:t>
                      </a:r>
                      <a:endParaRPr lang="es-MX" sz="1200" b="1" i="0" u="none" strike="noStrike" cap="none" noProof="0" dirty="0">
                        <a:solidFill>
                          <a:srgbClr val="000000"/>
                        </a:solidFill>
                        <a:latin typeface="Helvetica"/>
                        <a:ea typeface="Calibri"/>
                        <a:cs typeface="Arial"/>
                        <a:sym typeface="Arial"/>
                      </a:endParaRPr>
                    </a:p>
                  </a:txBody>
                  <a:tcPr marL="44449" marR="44449" marT="0" marB="0" anchor="ctr">
                    <a:lnL w="12700">
                      <a:solidFill>
                        <a:schemeClr val="tx1"/>
                      </a:solidFill>
                    </a:lnL>
                    <a:lnR w="12700">
                      <a:solidFill>
                        <a:schemeClr val="tx1"/>
                      </a:solidFill>
                    </a:lnR>
                    <a:lnT w="12700" cap="flat" cmpd="sng" algn="ctr">
                      <a:solidFill>
                        <a:schemeClr val="tx1"/>
                      </a:solidFill>
                      <a:prstDash val="solid"/>
                      <a:round/>
                      <a:headEnd type="none" w="sm" len="sm"/>
                      <a:tailEnd type="none" w="sm" len="sm"/>
                    </a:lnT>
                    <a:lnB w="12700">
                      <a:solidFill>
                        <a:schemeClr val="tx1"/>
                      </a:solidFill>
                    </a:lnB>
                    <a:solidFill>
                      <a:schemeClr val="bg1">
                        <a:lumMod val="85000"/>
                      </a:schemeClr>
                    </a:solidFill>
                  </a:tcPr>
                </a:tc>
                <a:extLst>
                  <a:ext uri="{0D108BD9-81ED-4DB2-BD59-A6C34878D82A}">
                    <a16:rowId xmlns:a16="http://schemas.microsoft.com/office/drawing/2014/main" val="937261580"/>
                  </a:ext>
                </a:extLst>
              </a:tr>
            </a:tbl>
          </a:graphicData>
        </a:graphic>
      </p:graphicFrame>
      <p:graphicFrame>
        <p:nvGraphicFramePr>
          <p:cNvPr id="13" name="15 Tabla">
            <a:extLst>
              <a:ext uri="{FF2B5EF4-FFF2-40B4-BE49-F238E27FC236}">
                <a16:creationId xmlns:a16="http://schemas.microsoft.com/office/drawing/2014/main" id="{EF3753CB-69AF-2521-54C3-3AF36BC269A8}"/>
              </a:ext>
            </a:extLst>
          </p:cNvPr>
          <p:cNvGraphicFramePr>
            <a:graphicFrameLocks noGrp="1"/>
          </p:cNvGraphicFramePr>
          <p:nvPr>
            <p:extLst>
              <p:ext uri="{D42A27DB-BD31-4B8C-83A1-F6EECF244321}">
                <p14:modId xmlns:p14="http://schemas.microsoft.com/office/powerpoint/2010/main" val="2299514548"/>
              </p:ext>
            </p:extLst>
          </p:nvPr>
        </p:nvGraphicFramePr>
        <p:xfrm>
          <a:off x="9026302" y="2474225"/>
          <a:ext cx="2892743" cy="1507731"/>
        </p:xfrm>
        <a:graphic>
          <a:graphicData uri="http://schemas.openxmlformats.org/drawingml/2006/table">
            <a:tbl>
              <a:tblPr firstRow="1" bandRow="1">
                <a:tableStyleId>{5940675A-B579-460E-94D1-54222C63F5DA}</a:tableStyleId>
              </a:tblPr>
              <a:tblGrid>
                <a:gridCol w="1515738">
                  <a:extLst>
                    <a:ext uri="{9D8B030D-6E8A-4147-A177-3AD203B41FA5}">
                      <a16:colId xmlns:a16="http://schemas.microsoft.com/office/drawing/2014/main" val="20000"/>
                    </a:ext>
                  </a:extLst>
                </a:gridCol>
                <a:gridCol w="1377005">
                  <a:extLst>
                    <a:ext uri="{9D8B030D-6E8A-4147-A177-3AD203B41FA5}">
                      <a16:colId xmlns:a16="http://schemas.microsoft.com/office/drawing/2014/main" val="20002"/>
                    </a:ext>
                  </a:extLst>
                </a:gridCol>
              </a:tblGrid>
              <a:tr h="394469">
                <a:tc>
                  <a:txBody>
                    <a:bodyPr/>
                    <a:lstStyle/>
                    <a:p>
                      <a:pPr marL="0" algn="ctr" defTabSz="914400" rtl="0" eaLnBrk="1" latinLnBrk="0" hangingPunct="1"/>
                      <a:r>
                        <a:rPr lang="es-MX" sz="1400" b="1" kern="1200" baseline="0" noProof="0">
                          <a:solidFill>
                            <a:schemeClr val="bg1"/>
                          </a:solidFill>
                          <a:latin typeface="+mn-lt"/>
                          <a:ea typeface="+mn-ea"/>
                          <a:cs typeface="+mn-cs"/>
                        </a:rPr>
                        <a:t>ESTATUS</a:t>
                      </a:r>
                    </a:p>
                  </a:txBody>
                  <a:tcPr>
                    <a:solidFill>
                      <a:schemeClr val="accent1">
                        <a:lumMod val="60000"/>
                        <a:lumOff val="40000"/>
                      </a:schemeClr>
                    </a:solidFill>
                  </a:tcPr>
                </a:tc>
                <a:tc>
                  <a:txBody>
                    <a:bodyPr/>
                    <a:lstStyle/>
                    <a:p>
                      <a:pPr marL="0" algn="ctr" defTabSz="914400" rtl="0" eaLnBrk="1" latinLnBrk="0" hangingPunct="1"/>
                      <a:r>
                        <a:rPr lang="es-MX" sz="1400" b="1" kern="1200" baseline="0" noProof="0">
                          <a:solidFill>
                            <a:schemeClr val="bg1"/>
                          </a:solidFill>
                        </a:rPr>
                        <a:t># INDICADORES</a:t>
                      </a:r>
                      <a:endParaRPr lang="es-MX" sz="1400" b="1" kern="1200" baseline="0" noProof="0">
                        <a:solidFill>
                          <a:schemeClr val="bg1"/>
                        </a:solidFill>
                        <a:latin typeface="+mn-lt"/>
                        <a:ea typeface="+mn-ea"/>
                        <a:cs typeface="+mn-cs"/>
                      </a:endParaRPr>
                    </a:p>
                  </a:txBody>
                  <a:tcPr>
                    <a:solidFill>
                      <a:schemeClr val="accent1">
                        <a:lumMod val="60000"/>
                        <a:lumOff val="40000"/>
                      </a:schemeClr>
                    </a:solidFill>
                  </a:tcPr>
                </a:tc>
                <a:extLst>
                  <a:ext uri="{0D108BD9-81ED-4DB2-BD59-A6C34878D82A}">
                    <a16:rowId xmlns:a16="http://schemas.microsoft.com/office/drawing/2014/main" val="1558894559"/>
                  </a:ext>
                </a:extLst>
              </a:tr>
              <a:tr h="363591">
                <a:tc>
                  <a:txBody>
                    <a:bodyPr/>
                    <a:lstStyle/>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s-MX" sz="1400" kern="1200" noProof="0">
                          <a:solidFill>
                            <a:schemeClr val="tx1"/>
                          </a:solidFill>
                        </a:rPr>
                        <a:t>Concluidas</a:t>
                      </a:r>
                      <a:endParaRPr lang="es-MX" sz="1400" kern="1200" noProof="0">
                        <a:solidFill>
                          <a:schemeClr val="tx1"/>
                        </a:solidFill>
                        <a:latin typeface="+mn-lt"/>
                        <a:ea typeface="+mn-ea"/>
                        <a:cs typeface="+mn-cs"/>
                      </a:endParaRPr>
                    </a:p>
                  </a:txBody>
                  <a:tcPr/>
                </a:tc>
                <a:tc>
                  <a:txBody>
                    <a:bodyPr/>
                    <a:lstStyle/>
                    <a:p>
                      <a:pPr marL="0" marR="0" lvl="0" indent="0" algn="ctr" defTabSz="914400">
                        <a:lnSpc>
                          <a:spcPct val="100000"/>
                        </a:lnSpc>
                        <a:spcBef>
                          <a:spcPts val="0"/>
                        </a:spcBef>
                        <a:spcAft>
                          <a:spcPts val="0"/>
                        </a:spcAft>
                        <a:buNone/>
                        <a:tabLst/>
                        <a:defRPr/>
                      </a:pPr>
                      <a:r>
                        <a:rPr lang="es-MX" sz="1600" b="1" kern="1200" noProof="0">
                          <a:solidFill>
                            <a:schemeClr val="tx1"/>
                          </a:solidFill>
                          <a:latin typeface="+mn-lt"/>
                          <a:ea typeface="+mn-ea"/>
                          <a:cs typeface="+mn-cs"/>
                        </a:rPr>
                        <a:t>40</a:t>
                      </a:r>
                    </a:p>
                  </a:txBody>
                  <a:tcPr/>
                </a:tc>
                <a:extLst>
                  <a:ext uri="{0D108BD9-81ED-4DB2-BD59-A6C34878D82A}">
                    <a16:rowId xmlns:a16="http://schemas.microsoft.com/office/drawing/2014/main" val="10001"/>
                  </a:ext>
                </a:extLst>
              </a:tr>
              <a:tr h="363591">
                <a:tc>
                  <a:txBody>
                    <a:bodyPr/>
                    <a:lstStyle/>
                    <a:p>
                      <a:pPr marL="285750" indent="-285750" algn="l">
                        <a:buFont typeface="Wingdings" panose="05000000000000000000" pitchFamily="2" charset="2"/>
                        <a:buChar char="Ø"/>
                      </a:pPr>
                      <a:r>
                        <a:rPr lang="es-MX" sz="1400" noProof="0"/>
                        <a:t>En Proceso</a:t>
                      </a:r>
                      <a:endParaRPr lang="es-MX" sz="1400" noProof="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600" b="1" kern="1200" noProof="0">
                          <a:solidFill>
                            <a:schemeClr val="tx1"/>
                          </a:solidFill>
                          <a:latin typeface="+mn-lt"/>
                          <a:ea typeface="+mn-ea"/>
                          <a:cs typeface="+mn-cs"/>
                        </a:rPr>
                        <a:t>11</a:t>
                      </a:r>
                    </a:p>
                  </a:txBody>
                  <a:tcPr/>
                </a:tc>
                <a:extLst>
                  <a:ext uri="{0D108BD9-81ED-4DB2-BD59-A6C34878D82A}">
                    <a16:rowId xmlns:a16="http://schemas.microsoft.com/office/drawing/2014/main" val="10002"/>
                  </a:ext>
                </a:extLst>
              </a:tr>
              <a:tr h="386080">
                <a:tc>
                  <a:txBody>
                    <a:bodyPr/>
                    <a:lstStyle/>
                    <a:p>
                      <a:pPr marL="285750" indent="-285750" algn="l">
                        <a:buFont typeface="Wingdings" panose="05000000000000000000" pitchFamily="2" charset="2"/>
                        <a:buChar char="Ø"/>
                      </a:pPr>
                      <a:r>
                        <a:rPr lang="es-MX" sz="1400" noProof="0"/>
                        <a:t>Pendiente</a:t>
                      </a:r>
                      <a:endParaRPr lang="es-MX" sz="1400" noProof="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600" b="1" kern="1200" noProof="0">
                          <a:solidFill>
                            <a:schemeClr val="tx1"/>
                          </a:solidFill>
                          <a:latin typeface="+mn-lt"/>
                          <a:ea typeface="+mn-ea"/>
                          <a:cs typeface="+mn-cs"/>
                        </a:rPr>
                        <a:t>0</a:t>
                      </a:r>
                    </a:p>
                  </a:txBody>
                  <a:tcPr/>
                </a:tc>
                <a:extLst>
                  <a:ext uri="{0D108BD9-81ED-4DB2-BD59-A6C34878D82A}">
                    <a16:rowId xmlns:a16="http://schemas.microsoft.com/office/drawing/2014/main" val="10003"/>
                  </a:ext>
                </a:extLst>
              </a:tr>
            </a:tbl>
          </a:graphicData>
        </a:graphic>
      </p:graphicFrame>
      <p:grpSp>
        <p:nvGrpSpPr>
          <p:cNvPr id="4" name="Grupo 3">
            <a:extLst>
              <a:ext uri="{FF2B5EF4-FFF2-40B4-BE49-F238E27FC236}">
                <a16:creationId xmlns:a16="http://schemas.microsoft.com/office/drawing/2014/main" id="{AF296AB5-739B-A212-8657-B3F25E26EEBD}"/>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C710B6DE-9530-658A-1D22-9101F730569D}"/>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Seguimiento de Indicadores</a:t>
              </a:r>
            </a:p>
          </p:txBody>
        </p:sp>
        <p:grpSp>
          <p:nvGrpSpPr>
            <p:cNvPr id="7" name="Grupo 6">
              <a:extLst>
                <a:ext uri="{FF2B5EF4-FFF2-40B4-BE49-F238E27FC236}">
                  <a16:creationId xmlns:a16="http://schemas.microsoft.com/office/drawing/2014/main" id="{9E5441F2-89F3-915E-E060-28AF8C921CA3}"/>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8566E69C-E9BA-086A-BD5E-AE1355E52585}"/>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243EB7FB-1C51-F11E-7338-28C76338C85C}"/>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75975AF0-5321-7ACD-DF5B-D50FBECFAB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graphicFrame>
        <p:nvGraphicFramePr>
          <p:cNvPr id="6" name="Tabla 5">
            <a:extLst>
              <a:ext uri="{FF2B5EF4-FFF2-40B4-BE49-F238E27FC236}">
                <a16:creationId xmlns:a16="http://schemas.microsoft.com/office/drawing/2014/main" id="{A992B945-9475-87A2-B9ED-FB8D4E2121D7}"/>
              </a:ext>
            </a:extLst>
          </p:cNvPr>
          <p:cNvGraphicFramePr>
            <a:graphicFrameLocks noGrp="1"/>
          </p:cNvGraphicFramePr>
          <p:nvPr>
            <p:extLst>
              <p:ext uri="{D42A27DB-BD31-4B8C-83A1-F6EECF244321}">
                <p14:modId xmlns:p14="http://schemas.microsoft.com/office/powerpoint/2010/main" val="1698829902"/>
              </p:ext>
            </p:extLst>
          </p:nvPr>
        </p:nvGraphicFramePr>
        <p:xfrm>
          <a:off x="4655634" y="1830658"/>
          <a:ext cx="4192969" cy="4605910"/>
        </p:xfrm>
        <a:graphic>
          <a:graphicData uri="http://schemas.openxmlformats.org/drawingml/2006/table">
            <a:tbl>
              <a:tblPr/>
              <a:tblGrid>
                <a:gridCol w="3049354">
                  <a:extLst>
                    <a:ext uri="{9D8B030D-6E8A-4147-A177-3AD203B41FA5}">
                      <a16:colId xmlns:a16="http://schemas.microsoft.com/office/drawing/2014/main" val="3807108828"/>
                    </a:ext>
                  </a:extLst>
                </a:gridCol>
                <a:gridCol w="1143615">
                  <a:extLst>
                    <a:ext uri="{9D8B030D-6E8A-4147-A177-3AD203B41FA5}">
                      <a16:colId xmlns:a16="http://schemas.microsoft.com/office/drawing/2014/main" val="2192447259"/>
                    </a:ext>
                  </a:extLst>
                </a:gridCol>
              </a:tblGrid>
              <a:tr h="362625">
                <a:tc>
                  <a:txBody>
                    <a:bodyPr/>
                    <a:lstStyle/>
                    <a:p>
                      <a:pPr algn="ctr" rtl="0" fontAlgn="ctr"/>
                      <a:r>
                        <a:rPr lang="es-MX" sz="1200" b="1" i="0" u="none" strike="noStrike" noProof="0">
                          <a:solidFill>
                            <a:srgbClr val="FFFFFF"/>
                          </a:solidFill>
                          <a:effectLst/>
                          <a:latin typeface="Calibri"/>
                        </a:rPr>
                        <a:t>UNIDAD ADMINISTRATIVA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55816"/>
                    </a:solidFill>
                  </a:tcPr>
                </a:tc>
                <a:tc>
                  <a:txBody>
                    <a:bodyPr/>
                    <a:lstStyle/>
                    <a:p>
                      <a:pPr algn="ctr" rtl="0" fontAlgn="ctr"/>
                      <a:r>
                        <a:rPr lang="es-MX" sz="1200" b="1" i="0" u="none" strike="noStrike" noProof="0">
                          <a:solidFill>
                            <a:srgbClr val="FFFFFF"/>
                          </a:solidFill>
                          <a:effectLst/>
                          <a:latin typeface="Calibri"/>
                        </a:rPr>
                        <a:t>INDICADORES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55816"/>
                    </a:solidFill>
                  </a:tcPr>
                </a:tc>
                <a:extLst>
                  <a:ext uri="{0D108BD9-81ED-4DB2-BD59-A6C34878D82A}">
                    <a16:rowId xmlns:a16="http://schemas.microsoft.com/office/drawing/2014/main" val="3160292256"/>
                  </a:ext>
                </a:extLst>
              </a:tr>
              <a:tr h="193400">
                <a:tc>
                  <a:txBody>
                    <a:bodyPr/>
                    <a:lstStyle/>
                    <a:p>
                      <a:pPr marL="0" lvl="0" indent="0" algn="l">
                        <a:lnSpc>
                          <a:spcPct val="100000"/>
                        </a:lnSpc>
                        <a:spcBef>
                          <a:spcPts val="0"/>
                        </a:spcBef>
                        <a:spcAft>
                          <a:spcPts val="0"/>
                        </a:spcAft>
                        <a:buNone/>
                      </a:pPr>
                      <a:r>
                        <a:rPr lang="es-MX" sz="1200" b="0" noProof="0">
                          <a:solidFill>
                            <a:schemeClr val="tx1"/>
                          </a:solidFill>
                          <a:latin typeface="Helvetica"/>
                        </a:rPr>
                        <a:t>Fin</a:t>
                      </a:r>
                      <a:endParaRPr lang="es-ES"/>
                    </a:p>
                  </a:txBody>
                  <a:tcPr marL="13900" marR="13900" marT="0" marB="0" anchor="b">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chemeClr val="tx1"/>
                          </a:solidFill>
                          <a:latin typeface="Helvetica"/>
                          <a:ea typeface="Calibri"/>
                          <a:cs typeface="Arial"/>
                        </a:rPr>
                        <a:t>1</a:t>
                      </a: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1413431256"/>
                  </a:ext>
                </a:extLst>
              </a:tr>
              <a:tr h="193400">
                <a:tc>
                  <a:txBody>
                    <a:bodyPr/>
                    <a:lstStyle/>
                    <a:p>
                      <a:pPr marL="0" lvl="0" indent="0" algn="l">
                        <a:lnSpc>
                          <a:spcPct val="100000"/>
                        </a:lnSpc>
                        <a:spcBef>
                          <a:spcPts val="0"/>
                        </a:spcBef>
                        <a:spcAft>
                          <a:spcPts val="0"/>
                        </a:spcAft>
                        <a:buNone/>
                      </a:pPr>
                      <a:r>
                        <a:rPr lang="es-MX" sz="1200" b="0" i="0" u="none" strike="noStrike" noProof="0">
                          <a:solidFill>
                            <a:schemeClr val="tx1"/>
                          </a:solidFill>
                          <a:latin typeface="Helvetica"/>
                        </a:rPr>
                        <a:t>Propósito</a:t>
                      </a:r>
                      <a:endParaRPr lang="es-ES"/>
                    </a:p>
                  </a:txBody>
                  <a:tcPr marL="13900" marR="13900" marT="0" marB="0" anchor="b">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tc>
                  <a:txBody>
                    <a:bodyPr/>
                    <a:lstStyle/>
                    <a:p>
                      <a:pPr lvl="0" algn="ctr">
                        <a:lnSpc>
                          <a:spcPct val="107000"/>
                        </a:lnSpc>
                        <a:spcAft>
                          <a:spcPts val="800"/>
                        </a:spcAft>
                        <a:buNone/>
                      </a:pPr>
                      <a:r>
                        <a:rPr lang="es-MX" sz="1200" b="0" i="0" u="none" strike="noStrike" cap="none" noProof="0">
                          <a:solidFill>
                            <a:schemeClr val="tx1"/>
                          </a:solidFill>
                          <a:latin typeface="Helvetica"/>
                          <a:ea typeface="Calibri"/>
                          <a:cs typeface="Arial"/>
                        </a:rPr>
                        <a:t>1</a:t>
                      </a:r>
                    </a:p>
                  </a:txBody>
                  <a:tcPr marL="44449" marR="44449" marT="0" marB="0" anchor="ctr">
                    <a:lnL w="12700">
                      <a:solidFill>
                        <a:schemeClr val="tx1"/>
                      </a:solidFill>
                    </a:lnL>
                    <a:lnR w="12700">
                      <a:solidFill>
                        <a:schemeClr val="tx1"/>
                      </a:solidFill>
                    </a:lnR>
                    <a:lnT w="12700">
                      <a:solidFill>
                        <a:schemeClr val="tx1"/>
                      </a:solidFill>
                    </a:lnT>
                    <a:lnB w="12700">
                      <a:solidFill>
                        <a:schemeClr val="tx1"/>
                      </a:solidFill>
                    </a:lnB>
                    <a:solidFill>
                      <a:srgbClr val="FFFFFF"/>
                    </a:solidFill>
                  </a:tcPr>
                </a:tc>
                <a:extLst>
                  <a:ext uri="{0D108BD9-81ED-4DB2-BD59-A6C34878D82A}">
                    <a16:rowId xmlns:a16="http://schemas.microsoft.com/office/drawing/2014/main" val="4154576448"/>
                  </a:ext>
                </a:extLst>
              </a:tr>
              <a:tr h="193400">
                <a:tc>
                  <a:txBody>
                    <a:bodyPr/>
                    <a:lstStyle/>
                    <a:p>
                      <a:pPr lvl="0" algn="l">
                        <a:buNone/>
                      </a:pPr>
                      <a:r>
                        <a:rPr lang="es-MX" sz="1200" b="0" i="0" u="none" strike="noStrike" noProof="0">
                          <a:solidFill>
                            <a:schemeClr val="tx1"/>
                          </a:solidFill>
                          <a:effectLst/>
                          <a:latin typeface="Helvetica"/>
                        </a:rPr>
                        <a:t>Oficina del Titular</a:t>
                      </a:r>
                      <a:endParaRPr lang="es-MX" sz="1200" b="0" i="0" u="none" strike="noStrike" noProof="0">
                        <a:solidFill>
                          <a:srgbClr val="323232"/>
                        </a:solidFill>
                        <a:effectLst/>
                        <a:latin typeface="Helvetic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a:solidFill>
                            <a:srgbClr val="323232"/>
                          </a:solidFill>
                          <a:effectLst/>
                          <a:latin typeface="Helvetica"/>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8868982"/>
                  </a:ext>
                </a:extLst>
              </a:tr>
              <a:tr h="217574">
                <a:tc>
                  <a:txBody>
                    <a:bodyPr/>
                    <a:lstStyle/>
                    <a:p>
                      <a:pPr lvl="0" algn="l">
                        <a:buNone/>
                      </a:pPr>
                      <a:r>
                        <a:rPr lang="es-MX" sz="1200" b="0" i="0" u="none" strike="noStrike" noProof="0">
                          <a:solidFill>
                            <a:srgbClr val="323232"/>
                          </a:solidFill>
                          <a:effectLst/>
                          <a:latin typeface="Helvetica"/>
                        </a:rPr>
                        <a:t>Impuesto al Servicio de Hospedaje </a:t>
                      </a:r>
                    </a:p>
                  </a:txBody>
                  <a:tcPr marL="9524" marR="9524" marT="9524" marB="0"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tcPr>
                </a:tc>
                <a:tc>
                  <a:txBody>
                    <a:bodyPr/>
                    <a:lstStyle/>
                    <a:p>
                      <a:pPr lvl="0" algn="ctr">
                        <a:buNone/>
                      </a:pPr>
                      <a:r>
                        <a:rPr lang="es-MX" sz="1200" b="0" i="0" u="none" strike="noStrike" noProof="0">
                          <a:solidFill>
                            <a:srgbClr val="323232"/>
                          </a:solidFill>
                          <a:effectLst/>
                          <a:latin typeface="Helvetica"/>
                        </a:rPr>
                        <a:t>8</a:t>
                      </a:r>
                    </a:p>
                  </a:txBody>
                  <a:tcPr marL="9524" marR="9524" marT="9524" marB="0" anchor="ct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tcPr>
                </a:tc>
                <a:extLst>
                  <a:ext uri="{0D108BD9-81ED-4DB2-BD59-A6C34878D82A}">
                    <a16:rowId xmlns:a16="http://schemas.microsoft.com/office/drawing/2014/main" val="565919443"/>
                  </a:ext>
                </a:extLst>
              </a:tr>
              <a:tr h="374713">
                <a:tc>
                  <a:txBody>
                    <a:bodyPr/>
                    <a:lstStyle/>
                    <a:p>
                      <a:pPr algn="l" rtl="0" fontAlgn="ctr"/>
                      <a:r>
                        <a:rPr lang="es-MX" sz="1200" b="0" i="0" u="none" strike="noStrike" noProof="0">
                          <a:solidFill>
                            <a:srgbClr val="323232"/>
                          </a:solidFill>
                          <a:effectLst/>
                          <a:latin typeface="Helvetica"/>
                        </a:rPr>
                        <a:t>Subsecretaría de Promoción y Fomento Turístico</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a:solidFill>
                            <a:srgbClr val="323232"/>
                          </a:solidFill>
                          <a:effectLst/>
                          <a:latin typeface="Helvetica"/>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41983225"/>
                  </a:ext>
                </a:extLst>
              </a:tr>
              <a:tr h="398888">
                <a:tc>
                  <a:txBody>
                    <a:bodyPr/>
                    <a:lstStyle/>
                    <a:p>
                      <a:pPr algn="l" rtl="0" fontAlgn="ctr"/>
                      <a:r>
                        <a:rPr lang="es-MX" sz="1200" b="0" i="0" u="none" strike="noStrike" noProof="0">
                          <a:solidFill>
                            <a:srgbClr val="323232"/>
                          </a:solidFill>
                          <a:effectLst/>
                          <a:latin typeface="Helvetica"/>
                        </a:rPr>
                        <a:t>Dirección General de Competitividad y Cultura Turística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a:solidFill>
                            <a:srgbClr val="323232"/>
                          </a:solidFill>
                          <a:effectLst/>
                          <a:latin typeface="Helvetica"/>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76619414"/>
                  </a:ext>
                </a:extLst>
              </a:tr>
              <a:tr h="386800">
                <a:tc>
                  <a:txBody>
                    <a:bodyPr/>
                    <a:lstStyle/>
                    <a:p>
                      <a:pPr lvl="0" algn="l">
                        <a:buNone/>
                      </a:pPr>
                      <a:r>
                        <a:rPr lang="es-MX" sz="1200" b="0" i="0" u="none" strike="noStrike" noProof="0">
                          <a:solidFill>
                            <a:srgbClr val="323232"/>
                          </a:solidFill>
                          <a:effectLst/>
                          <a:latin typeface="Helvetica"/>
                        </a:rPr>
                        <a:t>Dirección General de Creatividad e Imagen Turística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a:solidFill>
                            <a:srgbClr val="323232"/>
                          </a:solidFill>
                          <a:effectLst/>
                          <a:latin typeface="Helvetica"/>
                        </a:rPr>
                        <a:t>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68213678"/>
                  </a:ext>
                </a:extLst>
              </a:tr>
              <a:tr h="386800">
                <a:tc>
                  <a:txBody>
                    <a:bodyPr/>
                    <a:lstStyle/>
                    <a:p>
                      <a:pPr lvl="0" algn="l">
                        <a:buNone/>
                      </a:pPr>
                      <a:r>
                        <a:rPr lang="es-MX" sz="1200" b="0" i="0" u="none" strike="noStrike" noProof="0">
                          <a:solidFill>
                            <a:srgbClr val="323232"/>
                          </a:solidFill>
                          <a:effectLst/>
                          <a:latin typeface="Helvetica"/>
                        </a:rPr>
                        <a:t>Dirección General de Relaciones Públicas y Eventos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a:solidFill>
                            <a:srgbClr val="323232"/>
                          </a:solidFill>
                          <a:effectLst/>
                          <a:latin typeface="Helvetica"/>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0739204"/>
                  </a:ext>
                </a:extLst>
              </a:tr>
              <a:tr h="386800">
                <a:tc>
                  <a:txBody>
                    <a:bodyPr/>
                    <a:lstStyle/>
                    <a:p>
                      <a:pPr lvl="0" algn="l">
                        <a:buNone/>
                      </a:pPr>
                      <a:r>
                        <a:rPr lang="es-MX" sz="1200" b="0" i="0" u="none" strike="noStrike" noProof="0">
                          <a:solidFill>
                            <a:srgbClr val="323232"/>
                          </a:solidFill>
                          <a:effectLst/>
                          <a:latin typeface="Helvetica"/>
                        </a:rPr>
                        <a:t>Dirección General de Planeación y Desarrollo Turístico</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a:solidFill>
                            <a:srgbClr val="323232"/>
                          </a:solidFill>
                          <a:effectLst/>
                          <a:latin typeface="Helvetica"/>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2568699"/>
                  </a:ext>
                </a:extLst>
              </a:tr>
              <a:tr h="386800">
                <a:tc>
                  <a:txBody>
                    <a:bodyPr/>
                    <a:lstStyle/>
                    <a:p>
                      <a:pPr algn="l" rtl="0" fontAlgn="ctr"/>
                      <a:r>
                        <a:rPr lang="es-MX" sz="1200" b="0" i="0" u="none" strike="noStrike" noProof="0">
                          <a:solidFill>
                            <a:srgbClr val="323232"/>
                          </a:solidFill>
                          <a:effectLst/>
                          <a:latin typeface="Helvetica"/>
                        </a:rPr>
                        <a:t>Dirección General de Administración y Finanzas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a:solidFill>
                            <a:srgbClr val="323232"/>
                          </a:solidFill>
                          <a:effectLst/>
                          <a:latin typeface="Helvetica"/>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64157993"/>
                  </a:ext>
                </a:extLst>
              </a:tr>
              <a:tr h="386800">
                <a:tc>
                  <a:txBody>
                    <a:bodyPr/>
                    <a:lstStyle/>
                    <a:p>
                      <a:pPr algn="l" rtl="0" fontAlgn="ctr"/>
                      <a:r>
                        <a:rPr lang="es-MX" sz="1200" b="0" i="0" u="none" strike="noStrike" noProof="0">
                          <a:solidFill>
                            <a:srgbClr val="323232"/>
                          </a:solidFill>
                          <a:effectLst/>
                          <a:latin typeface="Helvetica"/>
                        </a:rPr>
                        <a:t>Subsecretaría de Innovación y Desarrollo Turístico</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a:solidFill>
                            <a:srgbClr val="323232"/>
                          </a:solidFill>
                          <a:effectLst/>
                          <a:latin typeface="Helvetica"/>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90777391"/>
                  </a:ext>
                </a:extLst>
              </a:tr>
              <a:tr h="386800">
                <a:tc>
                  <a:txBody>
                    <a:bodyPr/>
                    <a:lstStyle/>
                    <a:p>
                      <a:pPr lvl="0" algn="l">
                        <a:buNone/>
                      </a:pPr>
                      <a:r>
                        <a:rPr lang="es-MX" sz="1200" b="0" i="0" u="none" strike="noStrike" noProof="0">
                          <a:solidFill>
                            <a:srgbClr val="323232"/>
                          </a:solidFill>
                          <a:effectLst/>
                          <a:latin typeface="Helvetica"/>
                        </a:rPr>
                        <a:t>Dirección General de Asuntos Jurídicos y de Transparencia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s-MX" sz="1200" b="0" i="0" u="none" strike="noStrike" noProof="0" dirty="0">
                          <a:solidFill>
                            <a:srgbClr val="323232"/>
                          </a:solidFill>
                          <a:effectLst/>
                          <a:latin typeface="Helvetica"/>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4600778"/>
                  </a:ext>
                </a:extLst>
              </a:tr>
              <a:tr h="350538">
                <a:tc>
                  <a:txBody>
                    <a:bodyPr/>
                    <a:lstStyle/>
                    <a:p>
                      <a:pPr algn="ctr" rtl="0" fontAlgn="ctr"/>
                      <a:r>
                        <a:rPr lang="es-MX" sz="1200" b="1" i="0" u="none" strike="noStrike" noProof="0">
                          <a:solidFill>
                            <a:srgbClr val="000000"/>
                          </a:solidFill>
                          <a:effectLst/>
                          <a:latin typeface="Helvetica"/>
                        </a:rPr>
                        <a:t>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s-MX" sz="1200" b="1" i="0" u="none" strike="noStrike" noProof="0" dirty="0">
                          <a:solidFill>
                            <a:srgbClr val="000000"/>
                          </a:solidFill>
                          <a:effectLst/>
                          <a:latin typeface="Helvetica"/>
                        </a:rPr>
                        <a:t>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068817159"/>
                  </a:ext>
                </a:extLst>
              </a:tr>
            </a:tbl>
          </a:graphicData>
        </a:graphic>
      </p:graphicFrame>
      <p:graphicFrame>
        <p:nvGraphicFramePr>
          <p:cNvPr id="2" name="15 Tabla">
            <a:extLst>
              <a:ext uri="{FF2B5EF4-FFF2-40B4-BE49-F238E27FC236}">
                <a16:creationId xmlns:a16="http://schemas.microsoft.com/office/drawing/2014/main" id="{FC0D1F31-3048-FCDA-88D7-CFF37C572612}"/>
              </a:ext>
            </a:extLst>
          </p:cNvPr>
          <p:cNvGraphicFramePr>
            <a:graphicFrameLocks noGrp="1"/>
          </p:cNvGraphicFramePr>
          <p:nvPr>
            <p:extLst>
              <p:ext uri="{D42A27DB-BD31-4B8C-83A1-F6EECF244321}">
                <p14:modId xmlns:p14="http://schemas.microsoft.com/office/powerpoint/2010/main" val="2592358514"/>
              </p:ext>
            </p:extLst>
          </p:nvPr>
        </p:nvGraphicFramePr>
        <p:xfrm>
          <a:off x="9026302" y="4490737"/>
          <a:ext cx="2892743" cy="1507731"/>
        </p:xfrm>
        <a:graphic>
          <a:graphicData uri="http://schemas.openxmlformats.org/drawingml/2006/table">
            <a:tbl>
              <a:tblPr firstRow="1" bandRow="1">
                <a:tableStyleId>{5940675A-B579-460E-94D1-54222C63F5DA}</a:tableStyleId>
              </a:tblPr>
              <a:tblGrid>
                <a:gridCol w="1515738">
                  <a:extLst>
                    <a:ext uri="{9D8B030D-6E8A-4147-A177-3AD203B41FA5}">
                      <a16:colId xmlns:a16="http://schemas.microsoft.com/office/drawing/2014/main" val="20000"/>
                    </a:ext>
                  </a:extLst>
                </a:gridCol>
                <a:gridCol w="1377005">
                  <a:extLst>
                    <a:ext uri="{9D8B030D-6E8A-4147-A177-3AD203B41FA5}">
                      <a16:colId xmlns:a16="http://schemas.microsoft.com/office/drawing/2014/main" val="20002"/>
                    </a:ext>
                  </a:extLst>
                </a:gridCol>
              </a:tblGrid>
              <a:tr h="394469">
                <a:tc>
                  <a:txBody>
                    <a:bodyPr/>
                    <a:lstStyle/>
                    <a:p>
                      <a:pPr marL="0" algn="ctr" defTabSz="914400" rtl="0" eaLnBrk="1" latinLnBrk="0" hangingPunct="1"/>
                      <a:r>
                        <a:rPr lang="es-MX" sz="1400" b="1" kern="1200" baseline="0" noProof="0">
                          <a:solidFill>
                            <a:schemeClr val="bg1"/>
                          </a:solidFill>
                          <a:latin typeface="+mn-lt"/>
                          <a:ea typeface="+mn-ea"/>
                          <a:cs typeface="+mn-cs"/>
                        </a:rPr>
                        <a:t>ESTATUS</a:t>
                      </a:r>
                    </a:p>
                  </a:txBody>
                  <a:tcPr>
                    <a:solidFill>
                      <a:schemeClr val="accent1">
                        <a:lumMod val="60000"/>
                        <a:lumOff val="40000"/>
                      </a:schemeClr>
                    </a:solidFill>
                  </a:tcPr>
                </a:tc>
                <a:tc>
                  <a:txBody>
                    <a:bodyPr/>
                    <a:lstStyle/>
                    <a:p>
                      <a:pPr marL="0" algn="ctr" defTabSz="914400" rtl="0" eaLnBrk="1" latinLnBrk="0" hangingPunct="1"/>
                      <a:r>
                        <a:rPr lang="es-MX" sz="1400" b="1" kern="1200" baseline="0" noProof="0">
                          <a:solidFill>
                            <a:schemeClr val="bg1"/>
                          </a:solidFill>
                        </a:rPr>
                        <a:t># INDICADORES</a:t>
                      </a:r>
                      <a:endParaRPr lang="es-MX" sz="1400" b="1" kern="1200" baseline="0" noProof="0">
                        <a:solidFill>
                          <a:schemeClr val="bg1"/>
                        </a:solidFill>
                        <a:latin typeface="+mn-lt"/>
                        <a:ea typeface="+mn-ea"/>
                        <a:cs typeface="+mn-cs"/>
                      </a:endParaRPr>
                    </a:p>
                  </a:txBody>
                  <a:tcPr>
                    <a:solidFill>
                      <a:schemeClr val="accent1">
                        <a:lumMod val="60000"/>
                        <a:lumOff val="40000"/>
                      </a:schemeClr>
                    </a:solidFill>
                  </a:tcPr>
                </a:tc>
                <a:extLst>
                  <a:ext uri="{0D108BD9-81ED-4DB2-BD59-A6C34878D82A}">
                    <a16:rowId xmlns:a16="http://schemas.microsoft.com/office/drawing/2014/main" val="1558894559"/>
                  </a:ext>
                </a:extLst>
              </a:tr>
              <a:tr h="363591">
                <a:tc>
                  <a:txBody>
                    <a:bodyPr/>
                    <a:lstStyle/>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s-MX" sz="1400" kern="1200" noProof="0">
                          <a:solidFill>
                            <a:schemeClr val="tx1"/>
                          </a:solidFill>
                        </a:rPr>
                        <a:t>Concluidas</a:t>
                      </a:r>
                      <a:endParaRPr lang="es-MX" sz="1400" kern="1200" noProof="0">
                        <a:solidFill>
                          <a:schemeClr val="tx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600" b="1" kern="1200" noProof="0">
                          <a:solidFill>
                            <a:schemeClr val="tx1"/>
                          </a:solidFill>
                          <a:latin typeface="+mn-lt"/>
                          <a:ea typeface="+mn-ea"/>
                          <a:cs typeface="+mn-cs"/>
                        </a:rPr>
                        <a:t>43</a:t>
                      </a:r>
                    </a:p>
                  </a:txBody>
                  <a:tcPr/>
                </a:tc>
                <a:extLst>
                  <a:ext uri="{0D108BD9-81ED-4DB2-BD59-A6C34878D82A}">
                    <a16:rowId xmlns:a16="http://schemas.microsoft.com/office/drawing/2014/main" val="10001"/>
                  </a:ext>
                </a:extLst>
              </a:tr>
              <a:tr h="363591">
                <a:tc>
                  <a:txBody>
                    <a:bodyPr/>
                    <a:lstStyle/>
                    <a:p>
                      <a:pPr marL="285750" indent="-285750" algn="l">
                        <a:buFont typeface="Wingdings" panose="05000000000000000000" pitchFamily="2" charset="2"/>
                        <a:buChar char="Ø"/>
                      </a:pPr>
                      <a:r>
                        <a:rPr lang="es-MX" sz="1400" noProof="0"/>
                        <a:t>En Proceso</a:t>
                      </a:r>
                      <a:endParaRPr lang="es-MX" sz="1400" noProof="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600" b="1" kern="1200" noProof="0">
                          <a:solidFill>
                            <a:schemeClr val="tx1"/>
                          </a:solidFill>
                          <a:latin typeface="+mn-lt"/>
                          <a:ea typeface="+mn-ea"/>
                          <a:cs typeface="+mn-cs"/>
                        </a:rPr>
                        <a:t>1</a:t>
                      </a:r>
                    </a:p>
                  </a:txBody>
                  <a:tcPr/>
                </a:tc>
                <a:extLst>
                  <a:ext uri="{0D108BD9-81ED-4DB2-BD59-A6C34878D82A}">
                    <a16:rowId xmlns:a16="http://schemas.microsoft.com/office/drawing/2014/main" val="10002"/>
                  </a:ext>
                </a:extLst>
              </a:tr>
              <a:tr h="386080">
                <a:tc>
                  <a:txBody>
                    <a:bodyPr/>
                    <a:lstStyle/>
                    <a:p>
                      <a:pPr marL="285750" indent="-285750" algn="l">
                        <a:buFont typeface="Wingdings" panose="05000000000000000000" pitchFamily="2" charset="2"/>
                        <a:buChar char="Ø"/>
                      </a:pPr>
                      <a:r>
                        <a:rPr lang="es-MX" sz="1400" noProof="0"/>
                        <a:t>Pendiente</a:t>
                      </a:r>
                      <a:endParaRPr lang="es-MX" sz="1400" noProof="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600" b="1" kern="1200" noProof="0">
                          <a:solidFill>
                            <a:schemeClr val="tx1"/>
                          </a:solidFill>
                          <a:latin typeface="+mn-lt"/>
                          <a:ea typeface="+mn-ea"/>
                          <a:cs typeface="+mn-cs"/>
                        </a:rPr>
                        <a:t>0</a:t>
                      </a:r>
                    </a:p>
                  </a:txBody>
                  <a:tcPr/>
                </a:tc>
                <a:extLst>
                  <a:ext uri="{0D108BD9-81ED-4DB2-BD59-A6C34878D82A}">
                    <a16:rowId xmlns:a16="http://schemas.microsoft.com/office/drawing/2014/main" val="10003"/>
                  </a:ext>
                </a:extLst>
              </a:tr>
            </a:tbl>
          </a:graphicData>
        </a:graphic>
      </p:graphicFrame>
      <p:sp>
        <p:nvSpPr>
          <p:cNvPr id="8" name="CuadroTexto 7">
            <a:extLst>
              <a:ext uri="{FF2B5EF4-FFF2-40B4-BE49-F238E27FC236}">
                <a16:creationId xmlns:a16="http://schemas.microsoft.com/office/drawing/2014/main" id="{D4B377A0-9C19-2EFB-2D7C-18DC55AAD96A}"/>
              </a:ext>
            </a:extLst>
          </p:cNvPr>
          <p:cNvSpPr txBox="1"/>
          <p:nvPr/>
        </p:nvSpPr>
        <p:spPr>
          <a:xfrm>
            <a:off x="403080" y="1495856"/>
            <a:ext cx="4137101"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MX" sz="1600" b="1"/>
              <a:t>Secretaría de Economía</a:t>
            </a:r>
            <a:endParaRPr lang="es-MX" sz="1600" b="1">
              <a:ea typeface="Calibri"/>
              <a:cs typeface="Calibri"/>
            </a:endParaRPr>
          </a:p>
        </p:txBody>
      </p:sp>
      <p:sp>
        <p:nvSpPr>
          <p:cNvPr id="10" name="CuadroTexto 9">
            <a:extLst>
              <a:ext uri="{FF2B5EF4-FFF2-40B4-BE49-F238E27FC236}">
                <a16:creationId xmlns:a16="http://schemas.microsoft.com/office/drawing/2014/main" id="{C6ACC882-8F29-C7D1-A409-A19F7E8E07AF}"/>
              </a:ext>
            </a:extLst>
          </p:cNvPr>
          <p:cNvSpPr txBox="1"/>
          <p:nvPr/>
        </p:nvSpPr>
        <p:spPr>
          <a:xfrm>
            <a:off x="4742100" y="1494750"/>
            <a:ext cx="4137101"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MX" sz="1600" b="1"/>
              <a:t>Secretaría de Turismo</a:t>
            </a:r>
            <a:endParaRPr lang="es-MX" sz="1600" b="1" err="1">
              <a:ea typeface="Calibri"/>
              <a:cs typeface="Calibri"/>
            </a:endParaRPr>
          </a:p>
        </p:txBody>
      </p:sp>
      <p:sp>
        <p:nvSpPr>
          <p:cNvPr id="14" name="CuadroTexto 13">
            <a:extLst>
              <a:ext uri="{FF2B5EF4-FFF2-40B4-BE49-F238E27FC236}">
                <a16:creationId xmlns:a16="http://schemas.microsoft.com/office/drawing/2014/main" id="{7C0CCD46-CA9A-87EA-6D10-F5EE52B6A7D2}"/>
              </a:ext>
            </a:extLst>
          </p:cNvPr>
          <p:cNvSpPr txBox="1"/>
          <p:nvPr/>
        </p:nvSpPr>
        <p:spPr>
          <a:xfrm>
            <a:off x="9026911" y="4129668"/>
            <a:ext cx="2882589"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MX" sz="1600" b="1"/>
              <a:t>Secretaría de Turismo</a:t>
            </a:r>
            <a:endParaRPr lang="es-MX" sz="1600" b="1" err="1">
              <a:ea typeface="Calibri"/>
              <a:cs typeface="Calibri"/>
            </a:endParaRPr>
          </a:p>
        </p:txBody>
      </p:sp>
      <p:sp>
        <p:nvSpPr>
          <p:cNvPr id="15" name="CuadroTexto 14">
            <a:extLst>
              <a:ext uri="{FF2B5EF4-FFF2-40B4-BE49-F238E27FC236}">
                <a16:creationId xmlns:a16="http://schemas.microsoft.com/office/drawing/2014/main" id="{FD0A6626-115A-718D-0088-B50591E431F9}"/>
              </a:ext>
            </a:extLst>
          </p:cNvPr>
          <p:cNvSpPr txBox="1"/>
          <p:nvPr/>
        </p:nvSpPr>
        <p:spPr>
          <a:xfrm>
            <a:off x="9026911" y="2131741"/>
            <a:ext cx="2882589"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MX" sz="1600" b="1"/>
              <a:t>Secretaría de Economía</a:t>
            </a:r>
            <a:endParaRPr lang="es-MX" sz="1600" b="1" err="1">
              <a:ea typeface="Calibri"/>
              <a:cs typeface="Calibri"/>
            </a:endParaRPr>
          </a:p>
        </p:txBody>
      </p:sp>
      <p:sp>
        <p:nvSpPr>
          <p:cNvPr id="17" name="CuadroTexto 16">
            <a:extLst>
              <a:ext uri="{FF2B5EF4-FFF2-40B4-BE49-F238E27FC236}">
                <a16:creationId xmlns:a16="http://schemas.microsoft.com/office/drawing/2014/main" id="{59D11E36-EA53-A610-D2B6-1EE90A6039BA}"/>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9218285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562A3EE-2717-EC6B-5C37-A0E257D19E57}"/>
              </a:ext>
            </a:extLst>
          </p:cNvPr>
          <p:cNvSpPr txBox="1"/>
          <p:nvPr/>
        </p:nvSpPr>
        <p:spPr>
          <a:xfrm>
            <a:off x="4681006" y="1482758"/>
            <a:ext cx="3404616" cy="470000"/>
          </a:xfrm>
          <a:prstGeom prst="rect">
            <a:avLst/>
          </a:prstGeom>
          <a:noFill/>
        </p:spPr>
        <p:txBody>
          <a:bodyPr wrap="square">
            <a:spAutoFit/>
          </a:bodyPr>
          <a:lstStyle/>
          <a:p>
            <a:pPr>
              <a:lnSpc>
                <a:spcPct val="107000"/>
              </a:lnSpc>
              <a:spcAft>
                <a:spcPts val="800"/>
              </a:spcAft>
            </a:pPr>
            <a:r>
              <a:rPr lang="es-MX" sz="2400" b="1" kern="100" noProof="0">
                <a:effectLst/>
                <a:ea typeface="Calibri" panose="020F0502020204030204" pitchFamily="34" charset="0"/>
                <a:cs typeface="Helvetica" panose="020B0604020202020204" pitchFamily="34" charset="0"/>
              </a:rPr>
              <a:t>Avance del presupuesto</a:t>
            </a:r>
            <a:endParaRPr lang="es-MX" sz="1600" b="1" kern="100" noProof="0">
              <a:effectLst/>
              <a:ea typeface="Calibri" panose="020F0502020204030204" pitchFamily="34" charset="0"/>
              <a:cs typeface="Helvetica" panose="020B0604020202020204" pitchFamily="34" charset="0"/>
            </a:endParaRPr>
          </a:p>
        </p:txBody>
      </p:sp>
      <p:grpSp>
        <p:nvGrpSpPr>
          <p:cNvPr id="6" name="Grupo 5">
            <a:extLst>
              <a:ext uri="{FF2B5EF4-FFF2-40B4-BE49-F238E27FC236}">
                <a16:creationId xmlns:a16="http://schemas.microsoft.com/office/drawing/2014/main" id="{9B5581B9-14FF-2FFE-8725-86175A370F7A}"/>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4FF67787-FBA0-FE6F-B1A2-187F06C53540}"/>
                </a:ext>
              </a:extLst>
            </p:cNvPr>
            <p:cNvSpPr txBox="1"/>
            <p:nvPr/>
          </p:nvSpPr>
          <p:spPr>
            <a:xfrm>
              <a:off x="6876264" y="449041"/>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Presupuesto/ </a:t>
              </a:r>
            </a:p>
            <a:p>
              <a:pPr marL="0" lvl="0" indent="0" algn="ctr" rtl="0">
                <a:spcBef>
                  <a:spcPts val="0"/>
                </a:spcBef>
                <a:spcAft>
                  <a:spcPts val="0"/>
                </a:spcAft>
                <a:buNone/>
              </a:pPr>
              <a:r>
                <a:rPr lang="es-MX" sz="2400" b="1" noProof="0">
                  <a:solidFill>
                    <a:schemeClr val="dk1"/>
                  </a:solidFill>
                  <a:ea typeface="Fira Sans"/>
                  <a:cs typeface="Fira Sans"/>
                  <a:sym typeface="Fira Sans"/>
                </a:rPr>
                <a:t>Economía</a:t>
              </a:r>
            </a:p>
            <a:p>
              <a:pPr marL="0" lvl="0" indent="0" algn="ctr" rtl="0">
                <a:spcBef>
                  <a:spcPts val="0"/>
                </a:spcBef>
                <a:spcAft>
                  <a:spcPts val="0"/>
                </a:spcAft>
                <a:buNone/>
              </a:pPr>
              <a:endParaRPr lang="es-MX" sz="2400" b="1" noProof="0">
                <a:solidFill>
                  <a:schemeClr val="dk1"/>
                </a:solidFill>
                <a:ea typeface="Fira Sans"/>
                <a:cs typeface="Fira Sans"/>
                <a:sym typeface="Fira Sans"/>
              </a:endParaRPr>
            </a:p>
          </p:txBody>
        </p:sp>
        <p:grpSp>
          <p:nvGrpSpPr>
            <p:cNvPr id="10" name="Grupo 9">
              <a:extLst>
                <a:ext uri="{FF2B5EF4-FFF2-40B4-BE49-F238E27FC236}">
                  <a16:creationId xmlns:a16="http://schemas.microsoft.com/office/drawing/2014/main" id="{C7258E2B-C543-1EF3-0194-CD1665D78EFE}"/>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F511287D-1874-F792-867B-7482A5498A9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554B18F0-4DCE-8E83-12A7-6B58421EC00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ACBFE551-5E14-E147-4829-7B638D6100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graphicFrame>
        <p:nvGraphicFramePr>
          <p:cNvPr id="31" name="Tabla 30">
            <a:extLst>
              <a:ext uri="{FF2B5EF4-FFF2-40B4-BE49-F238E27FC236}">
                <a16:creationId xmlns:a16="http://schemas.microsoft.com/office/drawing/2014/main" id="{70FE4D35-BCDC-74A2-EE2C-DAEC7C6AF873}"/>
              </a:ext>
            </a:extLst>
          </p:cNvPr>
          <p:cNvGraphicFramePr>
            <a:graphicFrameLocks noGrp="1"/>
          </p:cNvGraphicFramePr>
          <p:nvPr>
            <p:extLst>
              <p:ext uri="{D42A27DB-BD31-4B8C-83A1-F6EECF244321}">
                <p14:modId xmlns:p14="http://schemas.microsoft.com/office/powerpoint/2010/main" val="1876084624"/>
              </p:ext>
            </p:extLst>
          </p:nvPr>
        </p:nvGraphicFramePr>
        <p:xfrm>
          <a:off x="350921" y="2175710"/>
          <a:ext cx="11561866" cy="3278505"/>
        </p:xfrm>
        <a:graphic>
          <a:graphicData uri="http://schemas.openxmlformats.org/drawingml/2006/table">
            <a:tbl>
              <a:tblPr firstRow="1" lastRow="1" bandRow="1">
                <a:tableStyleId>{17292A2E-F333-43FB-9621-5CBBE7FDCDCB}</a:tableStyleId>
              </a:tblPr>
              <a:tblGrid>
                <a:gridCol w="5484394">
                  <a:extLst>
                    <a:ext uri="{9D8B030D-6E8A-4147-A177-3AD203B41FA5}">
                      <a16:colId xmlns:a16="http://schemas.microsoft.com/office/drawing/2014/main" val="2474604078"/>
                    </a:ext>
                  </a:extLst>
                </a:gridCol>
                <a:gridCol w="2406315">
                  <a:extLst>
                    <a:ext uri="{9D8B030D-6E8A-4147-A177-3AD203B41FA5}">
                      <a16:colId xmlns:a16="http://schemas.microsoft.com/office/drawing/2014/main" val="3323417364"/>
                    </a:ext>
                  </a:extLst>
                </a:gridCol>
                <a:gridCol w="2498881">
                  <a:extLst>
                    <a:ext uri="{9D8B030D-6E8A-4147-A177-3AD203B41FA5}">
                      <a16:colId xmlns:a16="http://schemas.microsoft.com/office/drawing/2014/main" val="4276641085"/>
                    </a:ext>
                  </a:extLst>
                </a:gridCol>
                <a:gridCol w="1172276">
                  <a:extLst>
                    <a:ext uri="{9D8B030D-6E8A-4147-A177-3AD203B41FA5}">
                      <a16:colId xmlns:a16="http://schemas.microsoft.com/office/drawing/2014/main" val="3032115284"/>
                    </a:ext>
                  </a:extLst>
                </a:gridCol>
              </a:tblGrid>
              <a:tr h="809625">
                <a:tc>
                  <a:txBody>
                    <a:bodyPr/>
                    <a:lstStyle/>
                    <a:p>
                      <a:pPr algn="ctr"/>
                      <a:r>
                        <a:rPr lang="es-ES" sz="1600" b="1" kern="1200">
                          <a:solidFill>
                            <a:schemeClr val="bg1"/>
                          </a:solidFill>
                          <a:latin typeface="+mn-lt"/>
                          <a:ea typeface="+mn-ea"/>
                          <a:cs typeface="+mn-cs"/>
                        </a:rPr>
                        <a:t>Capítulo</a:t>
                      </a:r>
                    </a:p>
                  </a:txBody>
                  <a:tcPr marL="0" marR="0" marT="0" marB="0" anchor="ctr"/>
                </a:tc>
                <a:tc>
                  <a:txBody>
                    <a:bodyPr/>
                    <a:lstStyle/>
                    <a:p>
                      <a:pPr algn="ctr">
                        <a:buNone/>
                      </a:pPr>
                      <a:r>
                        <a:rPr lang="es-MX">
                          <a:effectLst/>
                        </a:rPr>
                        <a:t>Presupuesto Modificado </a:t>
                      </a:r>
                      <a:endParaRPr lang="es-ES"/>
                    </a:p>
                    <a:p>
                      <a:pPr lvl="0" algn="ctr">
                        <a:buNone/>
                      </a:pPr>
                      <a:r>
                        <a:rPr lang="es-MX">
                          <a:effectLst/>
                        </a:rPr>
                        <a:t>(ENE-JUN)</a:t>
                      </a:r>
                    </a:p>
                  </a:txBody>
                  <a:tcPr marL="0" marR="0" marT="0" marB="0" anchor="ctr"/>
                </a:tc>
                <a:tc>
                  <a:txBody>
                    <a:bodyPr/>
                    <a:lstStyle/>
                    <a:p>
                      <a:pPr algn="ctr">
                        <a:buNone/>
                      </a:pPr>
                      <a:r>
                        <a:rPr lang="es-MX">
                          <a:effectLst/>
                        </a:rPr>
                        <a:t>Presupuesto Devengado </a:t>
                      </a:r>
                    </a:p>
                    <a:p>
                      <a:pPr lvl="0" algn="ctr">
                        <a:buNone/>
                      </a:pPr>
                      <a:r>
                        <a:rPr lang="es-MX">
                          <a:effectLst/>
                        </a:rPr>
                        <a:t>(Al 30-JUN-2025)</a:t>
                      </a:r>
                      <a:endParaRPr lang="es-MX"/>
                    </a:p>
                  </a:txBody>
                  <a:tcPr marL="0" marR="0" marT="0" marB="0" anchor="ctr"/>
                </a:tc>
                <a:tc>
                  <a:txBody>
                    <a:bodyPr/>
                    <a:lstStyle/>
                    <a:p>
                      <a:pPr algn="ctr">
                        <a:buNone/>
                      </a:pPr>
                      <a:endParaRPr lang="es-MX">
                        <a:effectLst/>
                      </a:endParaRPr>
                    </a:p>
                    <a:p>
                      <a:pPr algn="ctr"/>
                      <a:r>
                        <a:rPr lang="es-MX">
                          <a:effectLst/>
                        </a:rPr>
                        <a:t>% Avance </a:t>
                      </a:r>
                    </a:p>
                  </a:txBody>
                  <a:tcPr marL="0" marR="0" marT="0" marB="0" anchor="ctr"/>
                </a:tc>
                <a:extLst>
                  <a:ext uri="{0D108BD9-81ED-4DB2-BD59-A6C34878D82A}">
                    <a16:rowId xmlns:a16="http://schemas.microsoft.com/office/drawing/2014/main" val="532740319"/>
                  </a:ext>
                </a:extLst>
              </a:tr>
              <a:tr h="161925">
                <a:tc>
                  <a:txBody>
                    <a:bodyPr/>
                    <a:lstStyle/>
                    <a:p>
                      <a:pPr>
                        <a:buNone/>
                      </a:pPr>
                      <a:r>
                        <a:rPr lang="es-MX">
                          <a:effectLst/>
                        </a:rPr>
                        <a:t>1000 Servicios personales</a:t>
                      </a:r>
                    </a:p>
                  </a:txBody>
                  <a:tcPr marL="0" marR="0" marT="0" marB="0" anchor="ctr"/>
                </a:tc>
                <a:tc>
                  <a:txBody>
                    <a:bodyPr/>
                    <a:lstStyle/>
                    <a:p>
                      <a:pPr algn="ctr"/>
                      <a:r>
                        <a:rPr lang="es-ES" dirty="0">
                          <a:effectLst/>
                        </a:rPr>
                        <a:t> $ 28,1801977.25</a:t>
                      </a:r>
                    </a:p>
                  </a:txBody>
                  <a:tcPr marL="0" marR="0" marT="0" marB="0" anchor="ctr"/>
                </a:tc>
                <a:tc>
                  <a:txBody>
                    <a:bodyPr/>
                    <a:lstStyle/>
                    <a:p>
                      <a:pPr algn="ctr"/>
                      <a:r>
                        <a:rPr lang="es-ES">
                          <a:effectLst/>
                        </a:rPr>
                        <a:t>$ 19,168,903.91</a:t>
                      </a:r>
                    </a:p>
                  </a:txBody>
                  <a:tcPr marL="0" marR="0" marT="0" marB="0" anchor="ctr"/>
                </a:tc>
                <a:tc>
                  <a:txBody>
                    <a:bodyPr/>
                    <a:lstStyle/>
                    <a:p>
                      <a:pPr lvl="0" algn="ctr"/>
                      <a:r>
                        <a:rPr lang="es-ES">
                          <a:effectLst/>
                        </a:rPr>
                        <a:t>68%</a:t>
                      </a:r>
                      <a:endParaRPr lang="es-ES"/>
                    </a:p>
                  </a:txBody>
                  <a:tcPr marL="0" marR="0" marT="0" marB="0" anchor="ctr"/>
                </a:tc>
                <a:extLst>
                  <a:ext uri="{0D108BD9-81ED-4DB2-BD59-A6C34878D82A}">
                    <a16:rowId xmlns:a16="http://schemas.microsoft.com/office/drawing/2014/main" val="3405410248"/>
                  </a:ext>
                </a:extLst>
              </a:tr>
              <a:tr h="161925">
                <a:tc>
                  <a:txBody>
                    <a:bodyPr/>
                    <a:lstStyle/>
                    <a:p>
                      <a:pPr>
                        <a:buNone/>
                      </a:pPr>
                      <a:r>
                        <a:rPr lang="es-MX">
                          <a:effectLst/>
                        </a:rPr>
                        <a:t>2000 Materiales y suministros</a:t>
                      </a:r>
                    </a:p>
                  </a:txBody>
                  <a:tcPr marL="0" marR="0" marT="0" marB="0" anchor="ctr"/>
                </a:tc>
                <a:tc>
                  <a:txBody>
                    <a:bodyPr/>
                    <a:lstStyle/>
                    <a:p>
                      <a:pPr algn="ctr"/>
                      <a:r>
                        <a:rPr lang="es-ES">
                          <a:effectLst/>
                        </a:rPr>
                        <a:t>$ 615,092.26</a:t>
                      </a:r>
                      <a:endParaRPr lang="es-ES"/>
                    </a:p>
                  </a:txBody>
                  <a:tcPr marL="0" marR="0" marT="0" marB="0" anchor="ctr"/>
                </a:tc>
                <a:tc>
                  <a:txBody>
                    <a:bodyPr/>
                    <a:lstStyle/>
                    <a:p>
                      <a:pPr algn="ctr"/>
                      <a:r>
                        <a:rPr lang="es-ES" dirty="0">
                          <a:effectLst/>
                        </a:rPr>
                        <a:t>$ 175,499.71 </a:t>
                      </a:r>
                      <a:endParaRPr lang="es-ES" dirty="0"/>
                    </a:p>
                  </a:txBody>
                  <a:tcPr marL="0" marR="0" marT="0" marB="0" anchor="ctr"/>
                </a:tc>
                <a:tc>
                  <a:txBody>
                    <a:bodyPr/>
                    <a:lstStyle/>
                    <a:p>
                      <a:pPr lvl="0" algn="ctr"/>
                      <a:r>
                        <a:rPr lang="es-ES">
                          <a:effectLst/>
                        </a:rPr>
                        <a:t>29%</a:t>
                      </a:r>
                      <a:endParaRPr lang="es-ES"/>
                    </a:p>
                  </a:txBody>
                  <a:tcPr marL="0" marR="0" marT="0" marB="0" anchor="ctr"/>
                </a:tc>
                <a:extLst>
                  <a:ext uri="{0D108BD9-81ED-4DB2-BD59-A6C34878D82A}">
                    <a16:rowId xmlns:a16="http://schemas.microsoft.com/office/drawing/2014/main" val="2680712116"/>
                  </a:ext>
                </a:extLst>
              </a:tr>
              <a:tr h="161925">
                <a:tc>
                  <a:txBody>
                    <a:bodyPr/>
                    <a:lstStyle/>
                    <a:p>
                      <a:pPr>
                        <a:buNone/>
                      </a:pPr>
                      <a:r>
                        <a:rPr lang="es-MX">
                          <a:effectLst/>
                        </a:rPr>
                        <a:t>3000 Servicios Generales</a:t>
                      </a:r>
                    </a:p>
                  </a:txBody>
                  <a:tcPr marL="0" marR="0" marT="0" marB="0" anchor="ctr"/>
                </a:tc>
                <a:tc>
                  <a:txBody>
                    <a:bodyPr/>
                    <a:lstStyle/>
                    <a:p>
                      <a:pPr algn="ctr"/>
                      <a:r>
                        <a:rPr lang="es-ES">
                          <a:effectLst/>
                        </a:rPr>
                        <a:t>$ 8,687,159.73 </a:t>
                      </a:r>
                      <a:endParaRPr lang="es-ES"/>
                    </a:p>
                  </a:txBody>
                  <a:tcPr marL="0" marR="0" marT="0" marB="0" anchor="ctr"/>
                </a:tc>
                <a:tc>
                  <a:txBody>
                    <a:bodyPr/>
                    <a:lstStyle/>
                    <a:p>
                      <a:pPr algn="ctr"/>
                      <a:r>
                        <a:rPr lang="es-ES" dirty="0">
                          <a:effectLst/>
                        </a:rPr>
                        <a:t>  $ 5,347,456.68</a:t>
                      </a:r>
                      <a:endParaRPr lang="es-ES" dirty="0"/>
                    </a:p>
                  </a:txBody>
                  <a:tcPr marL="0" marR="0" marT="0" marB="0" anchor="ctr"/>
                </a:tc>
                <a:tc>
                  <a:txBody>
                    <a:bodyPr/>
                    <a:lstStyle/>
                    <a:p>
                      <a:pPr lvl="0" algn="ctr"/>
                      <a:r>
                        <a:rPr lang="es-ES">
                          <a:effectLst/>
                        </a:rPr>
                        <a:t>62%</a:t>
                      </a:r>
                      <a:endParaRPr lang="es-ES"/>
                    </a:p>
                  </a:txBody>
                  <a:tcPr marL="0" marR="0" marT="0" marB="0" anchor="ctr"/>
                </a:tc>
                <a:extLst>
                  <a:ext uri="{0D108BD9-81ED-4DB2-BD59-A6C34878D82A}">
                    <a16:rowId xmlns:a16="http://schemas.microsoft.com/office/drawing/2014/main" val="3955410606"/>
                  </a:ext>
                </a:extLst>
              </a:tr>
              <a:tr h="161925">
                <a:tc>
                  <a:txBody>
                    <a:bodyPr/>
                    <a:lstStyle/>
                    <a:p>
                      <a:pPr>
                        <a:buNone/>
                      </a:pPr>
                      <a:r>
                        <a:rPr lang="es-MX">
                          <a:effectLst/>
                        </a:rPr>
                        <a:t>4000 Transferencias, Asignaciones, Subsidios y otras Ayudas</a:t>
                      </a:r>
                    </a:p>
                  </a:txBody>
                  <a:tcPr marL="0" marR="0" marT="0" marB="0" anchor="ctr"/>
                </a:tc>
                <a:tc>
                  <a:txBody>
                    <a:bodyPr/>
                    <a:lstStyle/>
                    <a:p>
                      <a:pPr algn="ctr"/>
                      <a:r>
                        <a:rPr lang="es-ES">
                          <a:effectLst/>
                        </a:rPr>
                        <a:t>$ 12,167,346.94 </a:t>
                      </a:r>
                      <a:endParaRPr lang="es-ES"/>
                    </a:p>
                  </a:txBody>
                  <a:tcPr marL="0" marR="0" marT="0" marB="0" anchor="ctr"/>
                </a:tc>
                <a:tc>
                  <a:txBody>
                    <a:bodyPr/>
                    <a:lstStyle/>
                    <a:p>
                      <a:pPr algn="ctr"/>
                      <a:r>
                        <a:rPr lang="es-ES">
                          <a:effectLst/>
                        </a:rPr>
                        <a:t> $ 11,762,927.73</a:t>
                      </a:r>
                      <a:endParaRPr lang="es-ES"/>
                    </a:p>
                  </a:txBody>
                  <a:tcPr marL="0" marR="0" marT="0" marB="0" anchor="ctr"/>
                </a:tc>
                <a:tc>
                  <a:txBody>
                    <a:bodyPr/>
                    <a:lstStyle/>
                    <a:p>
                      <a:pPr lvl="0" algn="ctr"/>
                      <a:r>
                        <a:rPr lang="es-ES" dirty="0">
                          <a:effectLst/>
                        </a:rPr>
                        <a:t>97%</a:t>
                      </a:r>
                      <a:endParaRPr lang="es-ES" dirty="0"/>
                    </a:p>
                  </a:txBody>
                  <a:tcPr marL="0" marR="0" marT="0" marB="0" anchor="ctr"/>
                </a:tc>
                <a:extLst>
                  <a:ext uri="{0D108BD9-81ED-4DB2-BD59-A6C34878D82A}">
                    <a16:rowId xmlns:a16="http://schemas.microsoft.com/office/drawing/2014/main" val="1961447989"/>
                  </a:ext>
                </a:extLst>
              </a:tr>
              <a:tr h="161925">
                <a:tc>
                  <a:txBody>
                    <a:bodyPr/>
                    <a:lstStyle/>
                    <a:p>
                      <a:pPr>
                        <a:buNone/>
                      </a:pPr>
                      <a:r>
                        <a:rPr lang="es-MX">
                          <a:effectLst/>
                        </a:rPr>
                        <a:t>5000 Bienes Muebles, Inmuebles e Intangibles</a:t>
                      </a:r>
                    </a:p>
                  </a:txBody>
                  <a:tcPr marL="0" marR="0" marT="0" marB="0" anchor="ctr"/>
                </a:tc>
                <a:tc>
                  <a:txBody>
                    <a:bodyPr/>
                    <a:lstStyle/>
                    <a:p>
                      <a:pPr algn="ctr"/>
                      <a:r>
                        <a:rPr lang="es-ES">
                          <a:effectLst/>
                        </a:rPr>
                        <a:t> $    -   </a:t>
                      </a:r>
                    </a:p>
                  </a:txBody>
                  <a:tcPr marL="0" marR="0" marT="0" marB="0" anchor="ctr"/>
                </a:tc>
                <a:tc>
                  <a:txBody>
                    <a:bodyPr/>
                    <a:lstStyle/>
                    <a:p>
                      <a:pPr algn="ctr"/>
                      <a:r>
                        <a:rPr lang="es-ES">
                          <a:effectLst/>
                        </a:rPr>
                        <a:t> $    -   </a:t>
                      </a:r>
                    </a:p>
                  </a:txBody>
                  <a:tcPr marL="0" marR="0" marT="0" marB="0" anchor="ctr"/>
                </a:tc>
                <a:tc>
                  <a:txBody>
                    <a:bodyPr/>
                    <a:lstStyle/>
                    <a:p>
                      <a:pPr lvl="0" algn="ctr"/>
                      <a:endParaRPr lang="es-ES" dirty="0">
                        <a:effectLst/>
                      </a:endParaRPr>
                    </a:p>
                  </a:txBody>
                  <a:tcPr marL="0" marR="0" marT="0" marB="0" anchor="ctr"/>
                </a:tc>
                <a:extLst>
                  <a:ext uri="{0D108BD9-81ED-4DB2-BD59-A6C34878D82A}">
                    <a16:rowId xmlns:a16="http://schemas.microsoft.com/office/drawing/2014/main" val="2560679958"/>
                  </a:ext>
                </a:extLst>
              </a:tr>
              <a:tr h="161925">
                <a:tc>
                  <a:txBody>
                    <a:bodyPr/>
                    <a:lstStyle/>
                    <a:p>
                      <a:pPr>
                        <a:buNone/>
                      </a:pPr>
                      <a:r>
                        <a:rPr lang="es-MX">
                          <a:effectLst/>
                        </a:rPr>
                        <a:t>6000 Inversión Pública</a:t>
                      </a:r>
                    </a:p>
                  </a:txBody>
                  <a:tcPr marL="0" marR="0" marT="0" marB="0" anchor="ctr"/>
                </a:tc>
                <a:tc>
                  <a:txBody>
                    <a:bodyPr/>
                    <a:lstStyle/>
                    <a:p>
                      <a:pPr algn="ctr"/>
                      <a:r>
                        <a:rPr lang="es-ES">
                          <a:effectLst/>
                        </a:rPr>
                        <a:t> $    -   </a:t>
                      </a:r>
                    </a:p>
                  </a:txBody>
                  <a:tcPr marL="0" marR="0" marT="0" marB="0" anchor="ctr"/>
                </a:tc>
                <a:tc>
                  <a:txBody>
                    <a:bodyPr/>
                    <a:lstStyle/>
                    <a:p>
                      <a:pPr algn="ctr"/>
                      <a:r>
                        <a:rPr lang="es-ES">
                          <a:effectLst/>
                        </a:rPr>
                        <a:t> $    -   </a:t>
                      </a:r>
                    </a:p>
                  </a:txBody>
                  <a:tcPr marL="0" marR="0" marT="0" marB="0" anchor="ctr"/>
                </a:tc>
                <a:tc>
                  <a:txBody>
                    <a:bodyPr/>
                    <a:lstStyle/>
                    <a:p>
                      <a:pPr lvl="0" algn="ctr"/>
                      <a:endParaRPr lang="es-ES" dirty="0">
                        <a:effectLst/>
                      </a:endParaRPr>
                    </a:p>
                  </a:txBody>
                  <a:tcPr marL="0" marR="0" marT="0" marB="0" anchor="ctr"/>
                </a:tc>
                <a:extLst>
                  <a:ext uri="{0D108BD9-81ED-4DB2-BD59-A6C34878D82A}">
                    <a16:rowId xmlns:a16="http://schemas.microsoft.com/office/drawing/2014/main" val="1145251996"/>
                  </a:ext>
                </a:extLst>
              </a:tr>
              <a:tr h="161925">
                <a:tc>
                  <a:txBody>
                    <a:bodyPr/>
                    <a:lstStyle/>
                    <a:p>
                      <a:pPr>
                        <a:buNone/>
                      </a:pPr>
                      <a:r>
                        <a:rPr lang="es-MX">
                          <a:effectLst/>
                        </a:rPr>
                        <a:t>7000 Inversiones Financieras y otras Provisiones</a:t>
                      </a:r>
                    </a:p>
                  </a:txBody>
                  <a:tcPr marL="0" marR="0" marT="0" marB="0" anchor="ctr"/>
                </a:tc>
                <a:tc>
                  <a:txBody>
                    <a:bodyPr/>
                    <a:lstStyle/>
                    <a:p>
                      <a:pPr algn="ctr"/>
                      <a:r>
                        <a:rPr lang="es-ES">
                          <a:effectLst/>
                        </a:rPr>
                        <a:t> $    -   </a:t>
                      </a:r>
                    </a:p>
                  </a:txBody>
                  <a:tcPr marL="0" marR="0" marT="0" marB="0" anchor="ctr"/>
                </a:tc>
                <a:tc>
                  <a:txBody>
                    <a:bodyPr/>
                    <a:lstStyle/>
                    <a:p>
                      <a:pPr algn="ctr"/>
                      <a:r>
                        <a:rPr lang="es-ES">
                          <a:effectLst/>
                        </a:rPr>
                        <a:t> $    -   </a:t>
                      </a:r>
                    </a:p>
                  </a:txBody>
                  <a:tcPr marL="0" marR="0" marT="0" marB="0" anchor="ctr"/>
                </a:tc>
                <a:tc>
                  <a:txBody>
                    <a:bodyPr/>
                    <a:lstStyle/>
                    <a:p>
                      <a:pPr lvl="0" algn="ctr"/>
                      <a:endParaRPr lang="es-ES" dirty="0">
                        <a:effectLst/>
                      </a:endParaRPr>
                    </a:p>
                  </a:txBody>
                  <a:tcPr marL="0" marR="0" marT="0" marB="0" anchor="ctr"/>
                </a:tc>
                <a:extLst>
                  <a:ext uri="{0D108BD9-81ED-4DB2-BD59-A6C34878D82A}">
                    <a16:rowId xmlns:a16="http://schemas.microsoft.com/office/drawing/2014/main" val="3554028959"/>
                  </a:ext>
                </a:extLst>
              </a:tr>
              <a:tr h="161925">
                <a:tc>
                  <a:txBody>
                    <a:bodyPr/>
                    <a:lstStyle/>
                    <a:p>
                      <a:pPr algn="r"/>
                      <a:r>
                        <a:rPr lang="es-ES">
                          <a:effectLst/>
                        </a:rPr>
                        <a:t>TOTAL</a:t>
                      </a:r>
                    </a:p>
                  </a:txBody>
                  <a:tcPr marL="0" marR="0" marT="0" marB="0" anchor="ctr"/>
                </a:tc>
                <a:tc>
                  <a:txBody>
                    <a:bodyPr/>
                    <a:lstStyle/>
                    <a:p>
                      <a:pPr algn="ctr"/>
                      <a:r>
                        <a:rPr lang="es-ES">
                          <a:effectLst/>
                        </a:rPr>
                        <a:t> $ 49,650,576.18 </a:t>
                      </a:r>
                    </a:p>
                  </a:txBody>
                  <a:tcPr marL="0" marR="0" marT="0" marB="0" anchor="ctr"/>
                </a:tc>
                <a:tc>
                  <a:txBody>
                    <a:bodyPr/>
                    <a:lstStyle/>
                    <a:p>
                      <a:pPr algn="ctr"/>
                      <a:r>
                        <a:rPr lang="es-ES">
                          <a:effectLst/>
                        </a:rPr>
                        <a:t> $ 36,454,787.53 </a:t>
                      </a:r>
                    </a:p>
                  </a:txBody>
                  <a:tcPr marL="0" marR="0" marT="0" marB="0" anchor="ctr"/>
                </a:tc>
                <a:tc>
                  <a:txBody>
                    <a:bodyPr/>
                    <a:lstStyle/>
                    <a:p>
                      <a:pPr lvl="0" algn="ctr"/>
                      <a:r>
                        <a:rPr lang="es-ES" dirty="0">
                          <a:effectLst/>
                        </a:rPr>
                        <a:t>73%</a:t>
                      </a:r>
                      <a:endParaRPr lang="es-ES" dirty="0"/>
                    </a:p>
                  </a:txBody>
                  <a:tcPr marL="0" marR="0" marT="0" marB="0" anchor="ctr"/>
                </a:tc>
                <a:extLst>
                  <a:ext uri="{0D108BD9-81ED-4DB2-BD59-A6C34878D82A}">
                    <a16:rowId xmlns:a16="http://schemas.microsoft.com/office/drawing/2014/main" val="1505890752"/>
                  </a:ext>
                </a:extLst>
              </a:tr>
            </a:tbl>
          </a:graphicData>
        </a:graphic>
      </p:graphicFrame>
      <p:sp>
        <p:nvSpPr>
          <p:cNvPr id="2" name="CuadroTexto 1">
            <a:extLst>
              <a:ext uri="{FF2B5EF4-FFF2-40B4-BE49-F238E27FC236}">
                <a16:creationId xmlns:a16="http://schemas.microsoft.com/office/drawing/2014/main" id="{CA4BB5D3-B2A5-98FC-9C05-12D354F42282}"/>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38329065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562A3EE-2717-EC6B-5C37-A0E257D19E57}"/>
              </a:ext>
            </a:extLst>
          </p:cNvPr>
          <p:cNvSpPr txBox="1"/>
          <p:nvPr/>
        </p:nvSpPr>
        <p:spPr>
          <a:xfrm>
            <a:off x="4432193" y="1476593"/>
            <a:ext cx="3680516" cy="470000"/>
          </a:xfrm>
          <a:prstGeom prst="rect">
            <a:avLst/>
          </a:prstGeom>
          <a:noFill/>
        </p:spPr>
        <p:txBody>
          <a:bodyPr wrap="square" lIns="91440" tIns="45720" rIns="91440" bIns="45720" anchor="t">
            <a:spAutoFit/>
          </a:bodyPr>
          <a:lstStyle/>
          <a:p>
            <a:pPr algn="ctr">
              <a:lnSpc>
                <a:spcPct val="107000"/>
              </a:lnSpc>
              <a:spcAft>
                <a:spcPts val="800"/>
              </a:spcAft>
            </a:pPr>
            <a:r>
              <a:rPr lang="es-MX" sz="2400" b="1" kern="100" noProof="0">
                <a:effectLst/>
                <a:ea typeface="Calibri"/>
                <a:cs typeface="Helvetica"/>
              </a:rPr>
              <a:t>Avance </a:t>
            </a:r>
            <a:r>
              <a:rPr lang="es-MX" sz="2400" b="1" kern="100">
                <a:ea typeface="Calibri"/>
                <a:cs typeface="Helvetica"/>
              </a:rPr>
              <a:t>del presupuesto</a:t>
            </a:r>
            <a:endParaRPr lang="es-MX" sz="1600" b="1" kern="100" noProof="0">
              <a:effectLst/>
              <a:ea typeface="Calibri" panose="020F0502020204030204" pitchFamily="34" charset="0"/>
              <a:cs typeface="Helvetica" panose="020B0604020202020204" pitchFamily="34" charset="0"/>
            </a:endParaRPr>
          </a:p>
        </p:txBody>
      </p:sp>
      <p:grpSp>
        <p:nvGrpSpPr>
          <p:cNvPr id="6" name="Grupo 5">
            <a:extLst>
              <a:ext uri="{FF2B5EF4-FFF2-40B4-BE49-F238E27FC236}">
                <a16:creationId xmlns:a16="http://schemas.microsoft.com/office/drawing/2014/main" id="{9B5581B9-14FF-2FFE-8725-86175A370F7A}"/>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4FF67787-FBA0-FE6F-B1A2-187F06C53540}"/>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Presupuesto/</a:t>
              </a:r>
            </a:p>
            <a:p>
              <a:pPr marL="0" lvl="0" indent="0" algn="ctr" rtl="0">
                <a:spcBef>
                  <a:spcPts val="0"/>
                </a:spcBef>
                <a:spcAft>
                  <a:spcPts val="0"/>
                </a:spcAft>
                <a:buNone/>
              </a:pPr>
              <a:r>
                <a:rPr lang="es-MX" sz="2400" b="1" noProof="0">
                  <a:solidFill>
                    <a:schemeClr val="dk1"/>
                  </a:solidFill>
                  <a:ea typeface="Fira Sans"/>
                  <a:cs typeface="Fira Sans"/>
                  <a:sym typeface="Fira Sans"/>
                </a:rPr>
                <a:t>Turismo</a:t>
              </a:r>
            </a:p>
          </p:txBody>
        </p:sp>
        <p:grpSp>
          <p:nvGrpSpPr>
            <p:cNvPr id="10" name="Grupo 9">
              <a:extLst>
                <a:ext uri="{FF2B5EF4-FFF2-40B4-BE49-F238E27FC236}">
                  <a16:creationId xmlns:a16="http://schemas.microsoft.com/office/drawing/2014/main" id="{C7258E2B-C543-1EF3-0194-CD1665D78EFE}"/>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F511287D-1874-F792-867B-7482A5498A9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554B18F0-4DCE-8E83-12A7-6B58421EC00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CECB4EBF-62DA-DEBC-AB88-44EAF60A5D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graphicFrame>
        <p:nvGraphicFramePr>
          <p:cNvPr id="9" name="Tabla 8">
            <a:extLst>
              <a:ext uri="{FF2B5EF4-FFF2-40B4-BE49-F238E27FC236}">
                <a16:creationId xmlns:a16="http://schemas.microsoft.com/office/drawing/2014/main" id="{6DA78E49-F44D-A8B3-D4F8-51610DF374A0}"/>
              </a:ext>
            </a:extLst>
          </p:cNvPr>
          <p:cNvGraphicFramePr>
            <a:graphicFrameLocks noGrp="1"/>
          </p:cNvGraphicFramePr>
          <p:nvPr>
            <p:extLst>
              <p:ext uri="{D42A27DB-BD31-4B8C-83A1-F6EECF244321}">
                <p14:modId xmlns:p14="http://schemas.microsoft.com/office/powerpoint/2010/main" val="480324303"/>
              </p:ext>
            </p:extLst>
          </p:nvPr>
        </p:nvGraphicFramePr>
        <p:xfrm>
          <a:off x="370973" y="2235868"/>
          <a:ext cx="11561104" cy="3200801"/>
        </p:xfrm>
        <a:graphic>
          <a:graphicData uri="http://schemas.openxmlformats.org/drawingml/2006/table">
            <a:tbl>
              <a:tblPr firstRow="1" lastRow="1" bandRow="1">
                <a:tableStyleId>{17292A2E-F333-43FB-9621-5CBBE7FDCDCB}</a:tableStyleId>
              </a:tblPr>
              <a:tblGrid>
                <a:gridCol w="4973051">
                  <a:extLst>
                    <a:ext uri="{9D8B030D-6E8A-4147-A177-3AD203B41FA5}">
                      <a16:colId xmlns:a16="http://schemas.microsoft.com/office/drawing/2014/main" val="280331585"/>
                    </a:ext>
                  </a:extLst>
                </a:gridCol>
                <a:gridCol w="2636921">
                  <a:extLst>
                    <a:ext uri="{9D8B030D-6E8A-4147-A177-3AD203B41FA5}">
                      <a16:colId xmlns:a16="http://schemas.microsoft.com/office/drawing/2014/main" val="3805213095"/>
                    </a:ext>
                  </a:extLst>
                </a:gridCol>
                <a:gridCol w="2476499">
                  <a:extLst>
                    <a:ext uri="{9D8B030D-6E8A-4147-A177-3AD203B41FA5}">
                      <a16:colId xmlns:a16="http://schemas.microsoft.com/office/drawing/2014/main" val="416847479"/>
                    </a:ext>
                  </a:extLst>
                </a:gridCol>
                <a:gridCol w="1474633">
                  <a:extLst>
                    <a:ext uri="{9D8B030D-6E8A-4147-A177-3AD203B41FA5}">
                      <a16:colId xmlns:a16="http://schemas.microsoft.com/office/drawing/2014/main" val="1292933476"/>
                    </a:ext>
                  </a:extLst>
                </a:gridCol>
              </a:tblGrid>
              <a:tr h="731921">
                <a:tc>
                  <a:txBody>
                    <a:bodyPr/>
                    <a:lstStyle/>
                    <a:p>
                      <a:pPr algn="ctr"/>
                      <a:r>
                        <a:rPr lang="es-ES">
                          <a:effectLst/>
                        </a:rPr>
                        <a:t>Capítulo</a:t>
                      </a:r>
                    </a:p>
                  </a:txBody>
                  <a:tcPr marL="0" marR="0" marT="0" marB="0" anchor="ctr"/>
                </a:tc>
                <a:tc>
                  <a:txBody>
                    <a:bodyPr/>
                    <a:lstStyle/>
                    <a:p>
                      <a:pPr algn="ctr">
                        <a:buNone/>
                      </a:pPr>
                      <a:r>
                        <a:rPr lang="es-MX">
                          <a:effectLst/>
                        </a:rPr>
                        <a:t>Presupuesto Modificado (ENE-JUN)</a:t>
                      </a:r>
                    </a:p>
                  </a:txBody>
                  <a:tcPr marL="0" marR="0" marT="0" marB="0" anchor="ctr"/>
                </a:tc>
                <a:tc>
                  <a:txBody>
                    <a:bodyPr/>
                    <a:lstStyle/>
                    <a:p>
                      <a:pPr algn="ctr">
                        <a:buNone/>
                      </a:pPr>
                      <a:r>
                        <a:rPr lang="es-MX">
                          <a:effectLst/>
                        </a:rPr>
                        <a:t>Presupuesto Devengado (Al 30-JUN-2025)</a:t>
                      </a:r>
                    </a:p>
                  </a:txBody>
                  <a:tcPr marL="0" marR="0" marT="0" marB="0" anchor="ctr"/>
                </a:tc>
                <a:tc>
                  <a:txBody>
                    <a:bodyPr/>
                    <a:lstStyle/>
                    <a:p>
                      <a:pPr algn="ctr">
                        <a:buNone/>
                      </a:pPr>
                      <a:r>
                        <a:rPr lang="es-MX">
                          <a:effectLst/>
                        </a:rPr>
                        <a:t>% Avance</a:t>
                      </a:r>
                    </a:p>
                  </a:txBody>
                  <a:tcPr marL="0" marR="0" marT="0" marB="0" anchor="ctr"/>
                </a:tc>
                <a:extLst>
                  <a:ext uri="{0D108BD9-81ED-4DB2-BD59-A6C34878D82A}">
                    <a16:rowId xmlns:a16="http://schemas.microsoft.com/office/drawing/2014/main" val="3018141720"/>
                  </a:ext>
                </a:extLst>
              </a:tr>
              <a:tr h="161925">
                <a:tc>
                  <a:txBody>
                    <a:bodyPr/>
                    <a:lstStyle/>
                    <a:p>
                      <a:pPr>
                        <a:buNone/>
                      </a:pPr>
                      <a:r>
                        <a:rPr lang="es-MX">
                          <a:effectLst/>
                        </a:rPr>
                        <a:t>1000 Servicios personales</a:t>
                      </a:r>
                    </a:p>
                  </a:txBody>
                  <a:tcPr marL="0" marR="0" marT="0" marB="0" anchor="ctr"/>
                </a:tc>
                <a:tc>
                  <a:txBody>
                    <a:bodyPr/>
                    <a:lstStyle/>
                    <a:p>
                      <a:pPr algn="ctr"/>
                      <a:r>
                        <a:rPr lang="es-ES" dirty="0">
                          <a:effectLst/>
                        </a:rPr>
                        <a:t> $ 18,664,345.30</a:t>
                      </a:r>
                    </a:p>
                  </a:txBody>
                  <a:tcPr marL="0" marR="0" marT="0" marB="0" anchor="ctr"/>
                </a:tc>
                <a:tc>
                  <a:txBody>
                    <a:bodyPr/>
                    <a:lstStyle/>
                    <a:p>
                      <a:pPr algn="ctr"/>
                      <a:r>
                        <a:rPr lang="es-ES">
                          <a:effectLst/>
                        </a:rPr>
                        <a:t> $16,582,528.30</a:t>
                      </a:r>
                    </a:p>
                  </a:txBody>
                  <a:tcPr marL="0" marR="0" marT="0" marB="0" anchor="ctr"/>
                </a:tc>
                <a:tc>
                  <a:txBody>
                    <a:bodyPr/>
                    <a:lstStyle/>
                    <a:p>
                      <a:pPr algn="ctr"/>
                      <a:r>
                        <a:rPr lang="es-ES">
                          <a:effectLst/>
                        </a:rPr>
                        <a:t>89%</a:t>
                      </a:r>
                    </a:p>
                  </a:txBody>
                  <a:tcPr marL="0" marR="0" marT="0" marB="0" anchor="ctr"/>
                </a:tc>
                <a:extLst>
                  <a:ext uri="{0D108BD9-81ED-4DB2-BD59-A6C34878D82A}">
                    <a16:rowId xmlns:a16="http://schemas.microsoft.com/office/drawing/2014/main" val="1722372042"/>
                  </a:ext>
                </a:extLst>
              </a:tr>
              <a:tr h="161925">
                <a:tc>
                  <a:txBody>
                    <a:bodyPr/>
                    <a:lstStyle/>
                    <a:p>
                      <a:pPr>
                        <a:buNone/>
                      </a:pPr>
                      <a:r>
                        <a:rPr lang="es-MX">
                          <a:effectLst/>
                        </a:rPr>
                        <a:t>2000 Materiales y suministros</a:t>
                      </a:r>
                    </a:p>
                  </a:txBody>
                  <a:tcPr marL="0" marR="0" marT="0" marB="0" anchor="ctr"/>
                </a:tc>
                <a:tc>
                  <a:txBody>
                    <a:bodyPr/>
                    <a:lstStyle/>
                    <a:p>
                      <a:pPr algn="ctr"/>
                      <a:r>
                        <a:rPr lang="es-ES">
                          <a:effectLst/>
                        </a:rPr>
                        <a:t> $ 492,328.77</a:t>
                      </a:r>
                    </a:p>
                  </a:txBody>
                  <a:tcPr marL="0" marR="0" marT="0" marB="0" anchor="ctr"/>
                </a:tc>
                <a:tc>
                  <a:txBody>
                    <a:bodyPr/>
                    <a:lstStyle/>
                    <a:p>
                      <a:pPr algn="ctr"/>
                      <a:r>
                        <a:rPr lang="es-ES" dirty="0">
                          <a:effectLst/>
                        </a:rPr>
                        <a:t> $245,729.62</a:t>
                      </a:r>
                    </a:p>
                  </a:txBody>
                  <a:tcPr marL="0" marR="0" marT="0" marB="0" anchor="ctr"/>
                </a:tc>
                <a:tc>
                  <a:txBody>
                    <a:bodyPr/>
                    <a:lstStyle/>
                    <a:p>
                      <a:pPr algn="ctr"/>
                      <a:r>
                        <a:rPr lang="es-ES">
                          <a:effectLst/>
                        </a:rPr>
                        <a:t>50%</a:t>
                      </a:r>
                    </a:p>
                  </a:txBody>
                  <a:tcPr marL="0" marR="0" marT="0" marB="0" anchor="ctr"/>
                </a:tc>
                <a:extLst>
                  <a:ext uri="{0D108BD9-81ED-4DB2-BD59-A6C34878D82A}">
                    <a16:rowId xmlns:a16="http://schemas.microsoft.com/office/drawing/2014/main" val="4116630135"/>
                  </a:ext>
                </a:extLst>
              </a:tr>
              <a:tr h="161925">
                <a:tc>
                  <a:txBody>
                    <a:bodyPr/>
                    <a:lstStyle/>
                    <a:p>
                      <a:pPr>
                        <a:buNone/>
                      </a:pPr>
                      <a:r>
                        <a:rPr lang="es-MX">
                          <a:effectLst/>
                        </a:rPr>
                        <a:t>3000 Servicios Generales</a:t>
                      </a:r>
                    </a:p>
                  </a:txBody>
                  <a:tcPr marL="0" marR="0" marT="0" marB="0" anchor="ctr"/>
                </a:tc>
                <a:tc>
                  <a:txBody>
                    <a:bodyPr/>
                    <a:lstStyle/>
                    <a:p>
                      <a:pPr algn="ctr"/>
                      <a:r>
                        <a:rPr lang="es-ES">
                          <a:effectLst/>
                        </a:rPr>
                        <a:t> $ 25,749,348.35</a:t>
                      </a:r>
                    </a:p>
                  </a:txBody>
                  <a:tcPr marL="0" marR="0" marT="0" marB="0" anchor="ctr"/>
                </a:tc>
                <a:tc>
                  <a:txBody>
                    <a:bodyPr/>
                    <a:lstStyle/>
                    <a:p>
                      <a:pPr algn="ctr"/>
                      <a:r>
                        <a:rPr lang="es-ES" dirty="0">
                          <a:effectLst/>
                        </a:rPr>
                        <a:t> $21,237,375.74</a:t>
                      </a:r>
                    </a:p>
                  </a:txBody>
                  <a:tcPr marL="0" marR="0" marT="0" marB="0" anchor="ctr"/>
                </a:tc>
                <a:tc>
                  <a:txBody>
                    <a:bodyPr/>
                    <a:lstStyle/>
                    <a:p>
                      <a:pPr algn="ctr"/>
                      <a:r>
                        <a:rPr lang="es-ES">
                          <a:effectLst/>
                        </a:rPr>
                        <a:t>74%</a:t>
                      </a:r>
                    </a:p>
                  </a:txBody>
                  <a:tcPr marL="0" marR="0" marT="0" marB="0" anchor="ctr"/>
                </a:tc>
                <a:extLst>
                  <a:ext uri="{0D108BD9-81ED-4DB2-BD59-A6C34878D82A}">
                    <a16:rowId xmlns:a16="http://schemas.microsoft.com/office/drawing/2014/main" val="3040220617"/>
                  </a:ext>
                </a:extLst>
              </a:tr>
              <a:tr h="161925">
                <a:tc>
                  <a:txBody>
                    <a:bodyPr/>
                    <a:lstStyle/>
                    <a:p>
                      <a:pPr>
                        <a:buNone/>
                      </a:pPr>
                      <a:r>
                        <a:rPr lang="es-MX">
                          <a:effectLst/>
                        </a:rPr>
                        <a:t>4000 Transferencias, Asignaciones, Subsidios y otras Ayudas</a:t>
                      </a:r>
                    </a:p>
                  </a:txBody>
                  <a:tcPr marL="0" marR="0" marT="0" marB="0" anchor="ctr"/>
                </a:tc>
                <a:tc>
                  <a:txBody>
                    <a:bodyPr/>
                    <a:lstStyle/>
                    <a:p>
                      <a:pPr algn="ctr"/>
                      <a:r>
                        <a:rPr lang="es-ES">
                          <a:effectLst/>
                        </a:rPr>
                        <a:t> $ 53,172,712.00</a:t>
                      </a:r>
                    </a:p>
                  </a:txBody>
                  <a:tcPr marL="0" marR="0" marT="0" marB="0" anchor="ctr"/>
                </a:tc>
                <a:tc>
                  <a:txBody>
                    <a:bodyPr/>
                    <a:lstStyle/>
                    <a:p>
                      <a:pPr algn="ctr"/>
                      <a:r>
                        <a:rPr lang="es-ES" dirty="0">
                          <a:effectLst/>
                        </a:rPr>
                        <a:t> $21,237,375.74</a:t>
                      </a:r>
                    </a:p>
                  </a:txBody>
                  <a:tcPr marL="0" marR="0" marT="0" marB="0" anchor="ctr"/>
                </a:tc>
                <a:tc>
                  <a:txBody>
                    <a:bodyPr/>
                    <a:lstStyle/>
                    <a:p>
                      <a:pPr algn="ctr"/>
                      <a:r>
                        <a:rPr lang="es-ES">
                          <a:effectLst/>
                        </a:rPr>
                        <a:t>40%</a:t>
                      </a:r>
                    </a:p>
                  </a:txBody>
                  <a:tcPr marL="0" marR="0" marT="0" marB="0" anchor="ctr"/>
                </a:tc>
                <a:extLst>
                  <a:ext uri="{0D108BD9-81ED-4DB2-BD59-A6C34878D82A}">
                    <a16:rowId xmlns:a16="http://schemas.microsoft.com/office/drawing/2014/main" val="2328635115"/>
                  </a:ext>
                </a:extLst>
              </a:tr>
              <a:tr h="161925">
                <a:tc>
                  <a:txBody>
                    <a:bodyPr/>
                    <a:lstStyle/>
                    <a:p>
                      <a:pPr>
                        <a:buNone/>
                      </a:pPr>
                      <a:r>
                        <a:rPr lang="es-MX">
                          <a:effectLst/>
                        </a:rPr>
                        <a:t>5000 Bienes Muebles, Inmuebles e Intangibles</a:t>
                      </a:r>
                    </a:p>
                  </a:txBody>
                  <a:tcPr marL="0" marR="0" marT="0" marB="0" anchor="ctr"/>
                </a:tc>
                <a:tc>
                  <a:txBody>
                    <a:bodyPr/>
                    <a:lstStyle/>
                    <a:p>
                      <a:pPr algn="ctr"/>
                      <a:r>
                        <a:rPr lang="es-ES">
                          <a:effectLst/>
                        </a:rPr>
                        <a:t> $ 1,500,000.00</a:t>
                      </a:r>
                    </a:p>
                  </a:txBody>
                  <a:tcPr marL="0" marR="0" marT="0" marB="0" anchor="ctr"/>
                </a:tc>
                <a:tc>
                  <a:txBody>
                    <a:bodyPr/>
                    <a:lstStyle/>
                    <a:p>
                      <a:pPr algn="ctr"/>
                      <a:r>
                        <a:rPr lang="es-ES">
                          <a:effectLst/>
                        </a:rPr>
                        <a:t> $ 0.00</a:t>
                      </a:r>
                    </a:p>
                  </a:txBody>
                  <a:tcPr marL="0" marR="0" marT="0" marB="0" anchor="ctr"/>
                </a:tc>
                <a:tc>
                  <a:txBody>
                    <a:bodyPr/>
                    <a:lstStyle/>
                    <a:p>
                      <a:pPr algn="ctr"/>
                      <a:r>
                        <a:rPr lang="es-ES">
                          <a:effectLst/>
                        </a:rPr>
                        <a:t>0%</a:t>
                      </a:r>
                    </a:p>
                  </a:txBody>
                  <a:tcPr marL="0" marR="0" marT="0" marB="0" anchor="ctr"/>
                </a:tc>
                <a:extLst>
                  <a:ext uri="{0D108BD9-81ED-4DB2-BD59-A6C34878D82A}">
                    <a16:rowId xmlns:a16="http://schemas.microsoft.com/office/drawing/2014/main" val="746994087"/>
                  </a:ext>
                </a:extLst>
              </a:tr>
              <a:tr h="161925">
                <a:tc>
                  <a:txBody>
                    <a:bodyPr/>
                    <a:lstStyle/>
                    <a:p>
                      <a:pPr>
                        <a:buNone/>
                      </a:pPr>
                      <a:r>
                        <a:rPr lang="es-MX">
                          <a:effectLst/>
                        </a:rPr>
                        <a:t>6000 Inversión Pública</a:t>
                      </a:r>
                    </a:p>
                  </a:txBody>
                  <a:tcPr marL="0" marR="0" marT="0" marB="0" anchor="ctr"/>
                </a:tc>
                <a:tc>
                  <a:txBody>
                    <a:bodyPr/>
                    <a:lstStyle/>
                    <a:p>
                      <a:pPr algn="ctr"/>
                      <a:r>
                        <a:rPr lang="es-ES">
                          <a:effectLst/>
                        </a:rPr>
                        <a:t> $    -   </a:t>
                      </a:r>
                    </a:p>
                  </a:txBody>
                  <a:tcPr marL="0" marR="0" marT="0" marB="0" anchor="ctr"/>
                </a:tc>
                <a:tc>
                  <a:txBody>
                    <a:bodyPr/>
                    <a:lstStyle/>
                    <a:p>
                      <a:pPr algn="ctr"/>
                      <a:r>
                        <a:rPr lang="es-ES">
                          <a:effectLst/>
                        </a:rPr>
                        <a:t> $    -   </a:t>
                      </a:r>
                    </a:p>
                  </a:txBody>
                  <a:tcPr marL="0" marR="0" marT="0" marB="0" anchor="ctr"/>
                </a:tc>
                <a:tc>
                  <a:txBody>
                    <a:bodyPr/>
                    <a:lstStyle/>
                    <a:p>
                      <a:pPr algn="ctr"/>
                      <a:endParaRPr lang="es-ES" dirty="0">
                        <a:effectLst/>
                      </a:endParaRPr>
                    </a:p>
                  </a:txBody>
                  <a:tcPr marL="0" marR="0" marT="0" marB="0" anchor="ctr"/>
                </a:tc>
                <a:extLst>
                  <a:ext uri="{0D108BD9-81ED-4DB2-BD59-A6C34878D82A}">
                    <a16:rowId xmlns:a16="http://schemas.microsoft.com/office/drawing/2014/main" val="74016166"/>
                  </a:ext>
                </a:extLst>
              </a:tr>
              <a:tr h="161925">
                <a:tc>
                  <a:txBody>
                    <a:bodyPr/>
                    <a:lstStyle/>
                    <a:p>
                      <a:pPr>
                        <a:buNone/>
                      </a:pPr>
                      <a:r>
                        <a:rPr lang="es-MX">
                          <a:effectLst/>
                        </a:rPr>
                        <a:t>7000 Inversiones Financieras y otras Provisiones</a:t>
                      </a:r>
                    </a:p>
                  </a:txBody>
                  <a:tcPr marL="0" marR="0" marT="0" marB="0" anchor="ctr"/>
                </a:tc>
                <a:tc>
                  <a:txBody>
                    <a:bodyPr/>
                    <a:lstStyle/>
                    <a:p>
                      <a:pPr algn="ctr"/>
                      <a:r>
                        <a:rPr lang="es-ES">
                          <a:effectLst/>
                        </a:rPr>
                        <a:t> $    -   </a:t>
                      </a:r>
                    </a:p>
                  </a:txBody>
                  <a:tcPr marL="0" marR="0" marT="0" marB="0" anchor="ctr"/>
                </a:tc>
                <a:tc>
                  <a:txBody>
                    <a:bodyPr/>
                    <a:lstStyle/>
                    <a:p>
                      <a:pPr algn="ctr"/>
                      <a:r>
                        <a:rPr lang="es-ES">
                          <a:effectLst/>
                        </a:rPr>
                        <a:t> $    -   </a:t>
                      </a:r>
                    </a:p>
                  </a:txBody>
                  <a:tcPr marL="0" marR="0" marT="0" marB="0" anchor="ctr"/>
                </a:tc>
                <a:tc>
                  <a:txBody>
                    <a:bodyPr/>
                    <a:lstStyle/>
                    <a:p>
                      <a:pPr algn="ctr"/>
                      <a:endParaRPr lang="es-ES">
                        <a:effectLst/>
                      </a:endParaRPr>
                    </a:p>
                  </a:txBody>
                  <a:tcPr marL="0" marR="0" marT="0" marB="0" anchor="ctr"/>
                </a:tc>
                <a:extLst>
                  <a:ext uri="{0D108BD9-81ED-4DB2-BD59-A6C34878D82A}">
                    <a16:rowId xmlns:a16="http://schemas.microsoft.com/office/drawing/2014/main" val="2070427991"/>
                  </a:ext>
                </a:extLst>
              </a:tr>
              <a:tr h="161925">
                <a:tc>
                  <a:txBody>
                    <a:bodyPr/>
                    <a:lstStyle/>
                    <a:p>
                      <a:pPr algn="r"/>
                      <a:r>
                        <a:rPr lang="es-ES">
                          <a:effectLst/>
                        </a:rPr>
                        <a:t>TOTAL</a:t>
                      </a:r>
                    </a:p>
                  </a:txBody>
                  <a:tcPr marL="0" marR="0" marT="0" marB="0" anchor="ctr"/>
                </a:tc>
                <a:tc>
                  <a:txBody>
                    <a:bodyPr/>
                    <a:lstStyle/>
                    <a:p>
                      <a:pPr algn="ctr"/>
                      <a:r>
                        <a:rPr lang="es-ES">
                          <a:effectLst/>
                        </a:rPr>
                        <a:t> $ 99,578,734.42</a:t>
                      </a:r>
                    </a:p>
                  </a:txBody>
                  <a:tcPr marL="0" marR="0" marT="0" marB="0" anchor="ctr"/>
                </a:tc>
                <a:tc>
                  <a:txBody>
                    <a:bodyPr/>
                    <a:lstStyle/>
                    <a:p>
                      <a:pPr algn="ctr"/>
                      <a:r>
                        <a:rPr lang="es-ES">
                          <a:effectLst/>
                        </a:rPr>
                        <a:t> $ 57,206,692.31  </a:t>
                      </a:r>
                    </a:p>
                  </a:txBody>
                  <a:tcPr marL="0" marR="0" marT="0" marB="0" anchor="ctr"/>
                </a:tc>
                <a:tc>
                  <a:txBody>
                    <a:bodyPr/>
                    <a:lstStyle/>
                    <a:p>
                      <a:pPr algn="ctr"/>
                      <a:r>
                        <a:rPr lang="es-ES" dirty="0">
                          <a:effectLst/>
                        </a:rPr>
                        <a:t>57%</a:t>
                      </a:r>
                    </a:p>
                  </a:txBody>
                  <a:tcPr marL="0" marR="0" marT="0" marB="0" anchor="ctr"/>
                </a:tc>
                <a:extLst>
                  <a:ext uri="{0D108BD9-81ED-4DB2-BD59-A6C34878D82A}">
                    <a16:rowId xmlns:a16="http://schemas.microsoft.com/office/drawing/2014/main" val="2836221975"/>
                  </a:ext>
                </a:extLst>
              </a:tr>
            </a:tbl>
          </a:graphicData>
        </a:graphic>
      </p:graphicFrame>
      <p:sp>
        <p:nvSpPr>
          <p:cNvPr id="5" name="CuadroTexto 4">
            <a:extLst>
              <a:ext uri="{FF2B5EF4-FFF2-40B4-BE49-F238E27FC236}">
                <a16:creationId xmlns:a16="http://schemas.microsoft.com/office/drawing/2014/main" id="{1B210946-AA40-0B93-3BCF-6FBDAF22871D}"/>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31131638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8">
            <a:extLst>
              <a:ext uri="{FF2B5EF4-FFF2-40B4-BE49-F238E27FC236}">
                <a16:creationId xmlns:a16="http://schemas.microsoft.com/office/drawing/2014/main" id="{884C7EE5-C7F9-4779-47FA-6C8D804CF192}"/>
              </a:ext>
            </a:extLst>
          </p:cNvPr>
          <p:cNvGraphicFramePr>
            <a:graphicFrameLocks noGrp="1"/>
          </p:cNvGraphicFramePr>
          <p:nvPr>
            <p:extLst>
              <p:ext uri="{D42A27DB-BD31-4B8C-83A1-F6EECF244321}">
                <p14:modId xmlns:p14="http://schemas.microsoft.com/office/powerpoint/2010/main" val="2192728098"/>
              </p:ext>
            </p:extLst>
          </p:nvPr>
        </p:nvGraphicFramePr>
        <p:xfrm>
          <a:off x="346289" y="200294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477392">
                <a:tc>
                  <a:txBody>
                    <a:bodyPr/>
                    <a:lstStyle/>
                    <a:p>
                      <a:pPr algn="ctr"/>
                      <a:r>
                        <a:rPr lang="es-MX" sz="1500" noProof="0">
                          <a:latin typeface="+mn-lt"/>
                        </a:rPr>
                        <a:t>Acuerdo Seguimiento de Indicadores</a:t>
                      </a:r>
                    </a:p>
                  </a:txBody>
                  <a:tcPr anchor="ctr"/>
                </a:tc>
                <a:tc>
                  <a:txBody>
                    <a:bodyPr/>
                    <a:lstStyle/>
                    <a:p>
                      <a:pPr algn="ctr"/>
                      <a:r>
                        <a:rPr lang="es-MX" sz="1500" noProof="0">
                          <a:latin typeface="+mn-lt"/>
                        </a:rPr>
                        <a:t>Área Responsable </a:t>
                      </a:r>
                    </a:p>
                  </a:txBody>
                  <a:tcPr anchor="ctr"/>
                </a:tc>
                <a:tc>
                  <a:txBody>
                    <a:bodyPr/>
                    <a:lstStyle/>
                    <a:p>
                      <a:pPr algn="ctr"/>
                      <a:r>
                        <a:rPr lang="es-MX" sz="1500" b="1" noProof="0">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a:latin typeface="LuloCleanW01-OneBold"/>
                      </a:endParaRPr>
                    </a:p>
                  </a:txBody>
                  <a:tcPr/>
                </a:tc>
                <a:extLst>
                  <a:ext uri="{0D108BD9-81ED-4DB2-BD59-A6C34878D82A}">
                    <a16:rowId xmlns:a16="http://schemas.microsoft.com/office/drawing/2014/main" val="1586698540"/>
                  </a:ext>
                </a:extLst>
              </a:tr>
            </a:tbl>
          </a:graphicData>
        </a:graphic>
      </p:graphicFrame>
      <p:sp>
        <p:nvSpPr>
          <p:cNvPr id="2" name="CuadroTexto 1">
            <a:extLst>
              <a:ext uri="{FF2B5EF4-FFF2-40B4-BE49-F238E27FC236}">
                <a16:creationId xmlns:a16="http://schemas.microsoft.com/office/drawing/2014/main" id="{911775A3-7906-9817-FFD2-424117383272}"/>
              </a:ext>
            </a:extLst>
          </p:cNvPr>
          <p:cNvSpPr txBox="1"/>
          <p:nvPr/>
        </p:nvSpPr>
        <p:spPr>
          <a:xfrm>
            <a:off x="697422" y="1239909"/>
            <a:ext cx="10807006" cy="523220"/>
          </a:xfrm>
          <a:prstGeom prst="rect">
            <a:avLst/>
          </a:prstGeom>
          <a:noFill/>
          <a:ln>
            <a:solidFill>
              <a:srgbClr val="FF0000"/>
            </a:solidFill>
          </a:ln>
        </p:spPr>
        <p:txBody>
          <a:bodyPr wrap="square" rtlCol="0">
            <a:spAutoFit/>
          </a:bodyPr>
          <a:lstStyle/>
          <a:p>
            <a:r>
              <a:rPr lang="es-MX" sz="1400" noProof="0">
                <a:solidFill>
                  <a:srgbClr val="FF0000"/>
                </a:solidFill>
              </a:rPr>
              <a:t>Con fundamento en el Capítulo IV, Sección III, Numeral 41.02. Los acuerdos se tomarán por mayoría de votos de los integrantes asistentes. En caso de empate el presidente contará con voto de calidad.</a:t>
            </a:r>
          </a:p>
        </p:txBody>
      </p:sp>
      <p:grpSp>
        <p:nvGrpSpPr>
          <p:cNvPr id="9" name="Grupo 8">
            <a:extLst>
              <a:ext uri="{FF2B5EF4-FFF2-40B4-BE49-F238E27FC236}">
                <a16:creationId xmlns:a16="http://schemas.microsoft.com/office/drawing/2014/main" id="{0E497B60-E9EE-6E96-31EB-A2E59368C8A1}"/>
              </a:ext>
            </a:extLst>
          </p:cNvPr>
          <p:cNvGrpSpPr/>
          <p:nvPr/>
        </p:nvGrpSpPr>
        <p:grpSpPr>
          <a:xfrm>
            <a:off x="346289" y="284341"/>
            <a:ext cx="11565257" cy="813283"/>
            <a:chOff x="346289" y="284341"/>
            <a:chExt cx="11565257" cy="813283"/>
          </a:xfrm>
        </p:grpSpPr>
        <p:sp>
          <p:nvSpPr>
            <p:cNvPr id="10" name="Google Shape;364;p19">
              <a:extLst>
                <a:ext uri="{FF2B5EF4-FFF2-40B4-BE49-F238E27FC236}">
                  <a16:creationId xmlns:a16="http://schemas.microsoft.com/office/drawing/2014/main" id="{BA28978D-336E-7901-5645-C4254AC4C7BE}"/>
                </a:ext>
              </a:extLst>
            </p:cNvPr>
            <p:cNvSpPr txBox="1"/>
            <p:nvPr/>
          </p:nvSpPr>
          <p:spPr>
            <a:xfrm>
              <a:off x="6498298" y="313615"/>
              <a:ext cx="541324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Votación para la Aprobación de Acuerdos Cuenta Pública y Administración</a:t>
              </a:r>
            </a:p>
          </p:txBody>
        </p:sp>
        <p:grpSp>
          <p:nvGrpSpPr>
            <p:cNvPr id="17" name="Grupo 16">
              <a:extLst>
                <a:ext uri="{FF2B5EF4-FFF2-40B4-BE49-F238E27FC236}">
                  <a16:creationId xmlns:a16="http://schemas.microsoft.com/office/drawing/2014/main" id="{CD011C7A-D913-0A63-76D1-9C034486E08D}"/>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EDDA6DEE-0A0E-9095-DBB5-B885FFBB24E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067ABE14-E237-35AB-DD42-9A151D88929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grpSp>
        <p:nvGrpSpPr>
          <p:cNvPr id="3" name="Grupo 2">
            <a:extLst>
              <a:ext uri="{FF2B5EF4-FFF2-40B4-BE49-F238E27FC236}">
                <a16:creationId xmlns:a16="http://schemas.microsoft.com/office/drawing/2014/main" id="{6A5ECF28-E0CC-8588-FBDA-CC6F13D68502}"/>
              </a:ext>
            </a:extLst>
          </p:cNvPr>
          <p:cNvGrpSpPr/>
          <p:nvPr/>
        </p:nvGrpSpPr>
        <p:grpSpPr>
          <a:xfrm>
            <a:off x="8705088" y="2557271"/>
            <a:ext cx="3177199" cy="3188210"/>
            <a:chOff x="7332920" y="2008202"/>
            <a:chExt cx="4161658" cy="4190580"/>
          </a:xfrm>
        </p:grpSpPr>
        <p:sp>
          <p:nvSpPr>
            <p:cNvPr id="5" name="Google Shape;2065;p35">
              <a:extLst>
                <a:ext uri="{FF2B5EF4-FFF2-40B4-BE49-F238E27FC236}">
                  <a16:creationId xmlns:a16="http://schemas.microsoft.com/office/drawing/2014/main" id="{103B6D41-0B89-2D01-2BE5-9E5EFD2D4A02}"/>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nvGrpSpPr>
            <p:cNvPr id="6" name="Google Shape;2080;p35">
              <a:extLst>
                <a:ext uri="{FF2B5EF4-FFF2-40B4-BE49-F238E27FC236}">
                  <a16:creationId xmlns:a16="http://schemas.microsoft.com/office/drawing/2014/main" id="{52A7DF0D-36A2-E009-7A46-21EAC4468A96}"/>
                </a:ext>
              </a:extLst>
            </p:cNvPr>
            <p:cNvGrpSpPr/>
            <p:nvPr/>
          </p:nvGrpSpPr>
          <p:grpSpPr>
            <a:xfrm>
              <a:off x="7980192" y="2331568"/>
              <a:ext cx="3062181" cy="2939221"/>
              <a:chOff x="6543825" y="3202075"/>
              <a:chExt cx="296975" cy="275350"/>
            </a:xfrm>
            <a:solidFill>
              <a:srgbClr val="9D2E3B"/>
            </a:solidFill>
          </p:grpSpPr>
          <p:sp>
            <p:nvSpPr>
              <p:cNvPr id="11" name="Google Shape;2081;p35">
                <a:extLst>
                  <a:ext uri="{FF2B5EF4-FFF2-40B4-BE49-F238E27FC236}">
                    <a16:creationId xmlns:a16="http://schemas.microsoft.com/office/drawing/2014/main" id="{90CA77C9-3042-8223-551B-AAB3914DD2A3}"/>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12" name="Google Shape;2082;p35">
                <a:extLst>
                  <a:ext uri="{FF2B5EF4-FFF2-40B4-BE49-F238E27FC236}">
                    <a16:creationId xmlns:a16="http://schemas.microsoft.com/office/drawing/2014/main" id="{34D07E64-8D41-1B00-FC42-F92BBEEB906D}"/>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13" name="Google Shape;2083;p35">
                <a:extLst>
                  <a:ext uri="{FF2B5EF4-FFF2-40B4-BE49-F238E27FC236}">
                    <a16:creationId xmlns:a16="http://schemas.microsoft.com/office/drawing/2014/main" id="{7CFFB90A-EE95-CDB9-011F-CBA94CB487DE}"/>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14" name="Google Shape;2084;p35">
                <a:extLst>
                  <a:ext uri="{FF2B5EF4-FFF2-40B4-BE49-F238E27FC236}">
                    <a16:creationId xmlns:a16="http://schemas.microsoft.com/office/drawing/2014/main" id="{7BA0EBF4-2399-E7F6-A910-94410753B5B4}"/>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15" name="Google Shape;2085;p35">
                <a:extLst>
                  <a:ext uri="{FF2B5EF4-FFF2-40B4-BE49-F238E27FC236}">
                    <a16:creationId xmlns:a16="http://schemas.microsoft.com/office/drawing/2014/main" id="{AF90B7DC-2E31-2F43-6AC6-EAD39C595A65}"/>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23" name="Google Shape;2086;p35">
                <a:extLst>
                  <a:ext uri="{FF2B5EF4-FFF2-40B4-BE49-F238E27FC236}">
                    <a16:creationId xmlns:a16="http://schemas.microsoft.com/office/drawing/2014/main" id="{246CDF35-D090-4387-5901-32EE11ACD8EE}"/>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24" name="Google Shape;2087;p35">
                <a:extLst>
                  <a:ext uri="{FF2B5EF4-FFF2-40B4-BE49-F238E27FC236}">
                    <a16:creationId xmlns:a16="http://schemas.microsoft.com/office/drawing/2014/main" id="{67D5A03C-37A9-650A-D9E6-80CCF70B14AC}"/>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grpSp>
      </p:grpSp>
      <p:graphicFrame>
        <p:nvGraphicFramePr>
          <p:cNvPr id="8" name="Tabla 8">
            <a:extLst>
              <a:ext uri="{FF2B5EF4-FFF2-40B4-BE49-F238E27FC236}">
                <a16:creationId xmlns:a16="http://schemas.microsoft.com/office/drawing/2014/main" id="{B14E44A3-E517-BB41-1AD7-C3936CAD20F5}"/>
              </a:ext>
            </a:extLst>
          </p:cNvPr>
          <p:cNvGraphicFramePr>
            <a:graphicFrameLocks noGrp="1"/>
          </p:cNvGraphicFramePr>
          <p:nvPr>
            <p:extLst>
              <p:ext uri="{D42A27DB-BD31-4B8C-83A1-F6EECF244321}">
                <p14:modId xmlns:p14="http://schemas.microsoft.com/office/powerpoint/2010/main" val="3714514083"/>
              </p:ext>
            </p:extLst>
          </p:nvPr>
        </p:nvGraphicFramePr>
        <p:xfrm>
          <a:off x="346289" y="351713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MX" sz="1500" noProof="0">
                          <a:latin typeface="LuloCleanW01-OneBold"/>
                        </a:rPr>
                        <a:t>Acuerdo Presupuesto</a:t>
                      </a:r>
                    </a:p>
                  </a:txBody>
                  <a:tcPr anchor="ctr"/>
                </a:tc>
                <a:tc>
                  <a:txBody>
                    <a:bodyPr/>
                    <a:lstStyle/>
                    <a:p>
                      <a:pPr algn="ctr"/>
                      <a:r>
                        <a:rPr lang="es-MX" sz="1500" noProof="0">
                          <a:latin typeface="LuloCleanW01-OneBold"/>
                        </a:rPr>
                        <a:t>Área Responsable </a:t>
                      </a:r>
                    </a:p>
                  </a:txBody>
                  <a:tcPr anchor="ctr"/>
                </a:tc>
                <a:tc>
                  <a:txBody>
                    <a:bodyPr/>
                    <a:lstStyle/>
                    <a:p>
                      <a:pPr algn="ctr"/>
                      <a:r>
                        <a:rPr lang="es-MX" sz="1500" b="1" noProof="0">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a:latin typeface="LuloCleanW01-OneBold"/>
                      </a:endParaRPr>
                    </a:p>
                  </a:txBody>
                  <a:tcPr/>
                </a:tc>
                <a:extLst>
                  <a:ext uri="{0D108BD9-81ED-4DB2-BD59-A6C34878D82A}">
                    <a16:rowId xmlns:a16="http://schemas.microsoft.com/office/drawing/2014/main" val="1586698540"/>
                  </a:ext>
                </a:extLst>
              </a:tr>
            </a:tbl>
          </a:graphicData>
        </a:graphic>
      </p:graphicFrame>
      <p:graphicFrame>
        <p:nvGraphicFramePr>
          <p:cNvPr id="25" name="Tabla 8">
            <a:extLst>
              <a:ext uri="{FF2B5EF4-FFF2-40B4-BE49-F238E27FC236}">
                <a16:creationId xmlns:a16="http://schemas.microsoft.com/office/drawing/2014/main" id="{ECC2A6AB-2B86-8FC6-4E5D-011E8A9A8197}"/>
              </a:ext>
            </a:extLst>
          </p:cNvPr>
          <p:cNvGraphicFramePr>
            <a:graphicFrameLocks noGrp="1"/>
          </p:cNvGraphicFramePr>
          <p:nvPr>
            <p:extLst>
              <p:ext uri="{D42A27DB-BD31-4B8C-83A1-F6EECF244321}">
                <p14:modId xmlns:p14="http://schemas.microsoft.com/office/powerpoint/2010/main" val="1240465222"/>
              </p:ext>
            </p:extLst>
          </p:nvPr>
        </p:nvGraphicFramePr>
        <p:xfrm>
          <a:off x="346289" y="5026012"/>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MX" sz="1500" noProof="0">
                          <a:latin typeface="LuloCleanW01-OneBold"/>
                        </a:rPr>
                        <a:t>Acuerdo amortización Contable y Presupuestaria</a:t>
                      </a:r>
                    </a:p>
                  </a:txBody>
                  <a:tcPr anchor="ctr"/>
                </a:tc>
                <a:tc>
                  <a:txBody>
                    <a:bodyPr/>
                    <a:lstStyle/>
                    <a:p>
                      <a:pPr algn="ctr"/>
                      <a:r>
                        <a:rPr lang="es-MX" sz="1500" noProof="0">
                          <a:latin typeface="LuloCleanW01-OneBold"/>
                        </a:rPr>
                        <a:t>Área Responsable </a:t>
                      </a:r>
                    </a:p>
                  </a:txBody>
                  <a:tcPr anchor="ctr"/>
                </a:tc>
                <a:tc>
                  <a:txBody>
                    <a:bodyPr/>
                    <a:lstStyle/>
                    <a:p>
                      <a:pPr algn="ctr"/>
                      <a:r>
                        <a:rPr lang="es-MX" sz="1500" b="1" noProof="0">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a:latin typeface="LuloCleanW01-OneBold"/>
                      </a:endParaRPr>
                    </a:p>
                  </a:txBody>
                  <a:tcPr/>
                </a:tc>
                <a:extLst>
                  <a:ext uri="{0D108BD9-81ED-4DB2-BD59-A6C34878D82A}">
                    <a16:rowId xmlns:a16="http://schemas.microsoft.com/office/drawing/2014/main" val="1586698540"/>
                  </a:ext>
                </a:extLst>
              </a:tr>
            </a:tbl>
          </a:graphicData>
        </a:graphic>
      </p:graphicFrame>
      <p:pic>
        <p:nvPicPr>
          <p:cNvPr id="16" name="Imagen 15">
            <a:extLst>
              <a:ext uri="{FF2B5EF4-FFF2-40B4-BE49-F238E27FC236}">
                <a16:creationId xmlns:a16="http://schemas.microsoft.com/office/drawing/2014/main" id="{5D5313B5-45E0-7DCE-99C9-A79BBD3F60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6289" y="141214"/>
            <a:ext cx="1803213" cy="821160"/>
          </a:xfrm>
          <a:prstGeom prst="rect">
            <a:avLst/>
          </a:prstGeom>
        </p:spPr>
      </p:pic>
      <p:sp>
        <p:nvSpPr>
          <p:cNvPr id="4" name="CuadroTexto 3">
            <a:extLst>
              <a:ext uri="{FF2B5EF4-FFF2-40B4-BE49-F238E27FC236}">
                <a16:creationId xmlns:a16="http://schemas.microsoft.com/office/drawing/2014/main" id="{31AD8289-6123-3C87-8AE7-EEC20CE82ECF}"/>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39531261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78FDD462-E66D-DC5A-B8F0-1F2121E5B7B2}"/>
              </a:ext>
            </a:extLst>
          </p:cNvPr>
          <p:cNvGrpSpPr/>
          <p:nvPr/>
        </p:nvGrpSpPr>
        <p:grpSpPr>
          <a:xfrm>
            <a:off x="1898305" y="1588548"/>
            <a:ext cx="8724817" cy="3772208"/>
            <a:chOff x="1563291" y="2088190"/>
            <a:chExt cx="8724817" cy="3586735"/>
          </a:xfrm>
        </p:grpSpPr>
        <p:sp>
          <p:nvSpPr>
            <p:cNvPr id="28" name="TextBox 18">
              <a:extLst>
                <a:ext uri="{FF2B5EF4-FFF2-40B4-BE49-F238E27FC236}">
                  <a16:creationId xmlns:a16="http://schemas.microsoft.com/office/drawing/2014/main" id="{8EB81E98-C0F9-6DCA-909D-310269FA4531}"/>
                </a:ext>
              </a:extLst>
            </p:cNvPr>
            <p:cNvSpPr txBox="1"/>
            <p:nvPr/>
          </p:nvSpPr>
          <p:spPr>
            <a:xfrm>
              <a:off x="1681202" y="2586702"/>
              <a:ext cx="4685089" cy="375743"/>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nSpc>
                  <a:spcPct val="80000"/>
                </a:lnSpc>
                <a:defRPr/>
              </a:pPr>
              <a:r>
                <a:rPr lang="es-MX" sz="2400" b="1" kern="0" noProof="0">
                  <a:solidFill>
                    <a:srgbClr val="B64926"/>
                  </a:solidFill>
                </a:rPr>
                <a:t>3</a:t>
              </a:r>
              <a:r>
                <a:rPr kumimoji="0" lang="es-MX" sz="2400" b="1" i="0" u="none" strike="noStrike" kern="0" cap="none" spc="0" normalizeH="0" baseline="0" noProof="0">
                  <a:ln>
                    <a:noFill/>
                  </a:ln>
                  <a:solidFill>
                    <a:srgbClr val="B64926"/>
                  </a:solidFill>
                  <a:effectLst/>
                  <a:uLnTx/>
                  <a:uFillTx/>
                </a:rPr>
                <a:t>. INTEGRIDAD INSTITUCIONAL</a:t>
              </a:r>
            </a:p>
          </p:txBody>
        </p:sp>
        <p:sp>
          <p:nvSpPr>
            <p:cNvPr id="29" name="TextBox 19">
              <a:extLst>
                <a:ext uri="{FF2B5EF4-FFF2-40B4-BE49-F238E27FC236}">
                  <a16:creationId xmlns:a16="http://schemas.microsoft.com/office/drawing/2014/main" id="{0350C633-A602-9383-A067-8DA06D3DCE9D}"/>
                </a:ext>
              </a:extLst>
            </p:cNvPr>
            <p:cNvSpPr txBox="1"/>
            <p:nvPr/>
          </p:nvSpPr>
          <p:spPr>
            <a:xfrm>
              <a:off x="1563291" y="3543482"/>
              <a:ext cx="3521593" cy="1051079"/>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lang="es-MX" kern="0" noProof="0">
                  <a:solidFill>
                    <a:prstClr val="black"/>
                  </a:solidFill>
                  <a:cs typeface="Arial" panose="020B0604020202020204" pitchFamily="34" charset="0"/>
                </a:rPr>
                <a:t>Integridad</a:t>
              </a:r>
              <a:endParaRPr kumimoji="0" lang="es-MX" b="0" i="0" u="none" strike="noStrike" kern="0" cap="none" spc="0" normalizeH="0" baseline="0" noProof="0">
                <a:ln>
                  <a:noFill/>
                </a:ln>
                <a:solidFill>
                  <a:prstClr val="black"/>
                </a:solidFill>
                <a:effectLst/>
                <a:uLnTx/>
                <a:uFillTx/>
                <a:cs typeface="Arial" panose="020B0604020202020204" pitchFamily="34" charset="0"/>
              </a:endParaRP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MX" b="0" i="0" u="none" strike="noStrike" kern="0" cap="none" spc="0" normalizeH="0" baseline="0" noProof="0">
                  <a:ln>
                    <a:noFill/>
                  </a:ln>
                  <a:solidFill>
                    <a:prstClr val="black"/>
                  </a:solidFill>
                  <a:effectLst/>
                  <a:uLnTx/>
                  <a:uFillTx/>
                  <a:cs typeface="Arial" panose="020B0604020202020204" pitchFamily="34" charset="0"/>
                </a:rPr>
                <a:t>Unidad de Transparencia</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MX" b="0" i="0" u="none" strike="noStrike" kern="0" cap="none" spc="0" normalizeH="0" baseline="0" noProof="0">
                  <a:ln>
                    <a:noFill/>
                  </a:ln>
                  <a:solidFill>
                    <a:prstClr val="black"/>
                  </a:solidFill>
                  <a:effectLst/>
                  <a:uLnTx/>
                  <a:uFillTx/>
                  <a:cs typeface="Arial" panose="020B0604020202020204" pitchFamily="34" charset="0"/>
                </a:rPr>
                <a:t>Declaración </a:t>
              </a:r>
            </a:p>
          </p:txBody>
        </p:sp>
        <p:sp>
          <p:nvSpPr>
            <p:cNvPr id="4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chemeClr val="accent1"/>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prstClr val="white"/>
                </a:solidFill>
                <a:effectLst/>
                <a:uLnTx/>
                <a:uFillTx/>
                <a:ea typeface="+mn-ea"/>
                <a:cs typeface="+mn-cs"/>
              </a:endParaRPr>
            </a:p>
          </p:txBody>
        </p:sp>
        <p:sp>
          <p:nvSpPr>
            <p:cNvPr id="31"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s-MX" sz="9600" b="0" i="0" u="none" strike="noStrike" kern="0" cap="none" spc="0" normalizeH="0" baseline="0" noProof="0">
                  <a:ln>
                    <a:noFill/>
                  </a:ln>
                  <a:solidFill>
                    <a:schemeClr val="bg1"/>
                  </a:solidFill>
                  <a:effectLst/>
                  <a:uLnTx/>
                  <a:uFillTx/>
                </a:rPr>
                <a:t>3</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chemeClr val="accent1"/>
            </a:solidFill>
            <a:ln w="127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prstClr val="white"/>
                </a:solidFill>
                <a:effectLst/>
                <a:uLnTx/>
                <a:uFillTx/>
                <a:ea typeface="+mn-ea"/>
                <a:cs typeface="+mn-cs"/>
              </a:endParaRPr>
            </a:p>
          </p:txBody>
        </p:sp>
      </p:grpSp>
      <p:grpSp>
        <p:nvGrpSpPr>
          <p:cNvPr id="4" name="Grupo 3">
            <a:extLst>
              <a:ext uri="{FF2B5EF4-FFF2-40B4-BE49-F238E27FC236}">
                <a16:creationId xmlns:a16="http://schemas.microsoft.com/office/drawing/2014/main" id="{91B2AC16-F048-6E64-F79C-F200444513DE}"/>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D382C580-2AFB-074B-27D3-3A57BDF5861E}"/>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Desahogo de Temas </a:t>
              </a:r>
            </a:p>
          </p:txBody>
        </p:sp>
        <p:grpSp>
          <p:nvGrpSpPr>
            <p:cNvPr id="7" name="Grupo 6">
              <a:extLst>
                <a:ext uri="{FF2B5EF4-FFF2-40B4-BE49-F238E27FC236}">
                  <a16:creationId xmlns:a16="http://schemas.microsoft.com/office/drawing/2014/main" id="{FAF109F4-E8D2-C8E8-7DCC-FF28104E8CD6}"/>
                </a:ext>
              </a:extLst>
            </p:cNvPr>
            <p:cNvGrpSpPr/>
            <p:nvPr/>
          </p:nvGrpSpPr>
          <p:grpSpPr>
            <a:xfrm>
              <a:off x="346289" y="284341"/>
              <a:ext cx="11565257" cy="813283"/>
              <a:chOff x="346289" y="284341"/>
              <a:chExt cx="11565257" cy="813283"/>
            </a:xfrm>
          </p:grpSpPr>
          <p:cxnSp>
            <p:nvCxnSpPr>
              <p:cNvPr id="13" name="Conector recto 12">
                <a:extLst>
                  <a:ext uri="{FF2B5EF4-FFF2-40B4-BE49-F238E27FC236}">
                    <a16:creationId xmlns:a16="http://schemas.microsoft.com/office/drawing/2014/main" id="{7343FDBE-ACFB-9C58-5946-45D89F7A502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6" name="Google Shape;188;p2" descr="Un conjunto de letras blancas en un fondo blanco&#10;&#10;Descripción generada automáticamente con confianza media">
                <a:extLst>
                  <a:ext uri="{FF2B5EF4-FFF2-40B4-BE49-F238E27FC236}">
                    <a16:creationId xmlns:a16="http://schemas.microsoft.com/office/drawing/2014/main" id="{E48F4705-648B-5972-B7D4-6E9E6C06716B}"/>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C8035365-23D6-BF70-AB55-3116884C29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3" name="CuadroTexto 2">
            <a:extLst>
              <a:ext uri="{FF2B5EF4-FFF2-40B4-BE49-F238E27FC236}">
                <a16:creationId xmlns:a16="http://schemas.microsoft.com/office/drawing/2014/main" id="{9321F7BC-D693-D837-C6EC-6F01617B0875}"/>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30393835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2891F406-B5C7-CCED-569F-C896E48BC82D}"/>
              </a:ext>
            </a:extLst>
          </p:cNvPr>
          <p:cNvSpPr/>
          <p:nvPr/>
        </p:nvSpPr>
        <p:spPr>
          <a:xfrm>
            <a:off x="0" y="0"/>
            <a:ext cx="12192000" cy="22328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4" name="Grupo 3">
            <a:extLst>
              <a:ext uri="{FF2B5EF4-FFF2-40B4-BE49-F238E27FC236}">
                <a16:creationId xmlns:a16="http://schemas.microsoft.com/office/drawing/2014/main" id="{AEFA68BE-9FAE-738C-E77B-EBBFB1D9942F}"/>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530079B2-5084-FAC3-E227-783E7101EF65}"/>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Integridad Institucional</a:t>
              </a:r>
            </a:p>
          </p:txBody>
        </p:sp>
        <p:grpSp>
          <p:nvGrpSpPr>
            <p:cNvPr id="8" name="Grupo 7">
              <a:extLst>
                <a:ext uri="{FF2B5EF4-FFF2-40B4-BE49-F238E27FC236}">
                  <a16:creationId xmlns:a16="http://schemas.microsoft.com/office/drawing/2014/main" id="{780FC3B5-AC36-844E-3E12-A095CE3F746B}"/>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DACC3AE3-1F8F-CABE-2FFC-470434A361C8}"/>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CA5F109F-5573-A28A-37AB-D0E0D5F21A05}"/>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249EB25F-6046-A246-A957-E6F60370F0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289" y="203414"/>
            <a:ext cx="1803213" cy="821160"/>
          </a:xfrm>
          <a:prstGeom prst="rect">
            <a:avLst/>
          </a:prstGeom>
        </p:spPr>
      </p:pic>
      <p:sp>
        <p:nvSpPr>
          <p:cNvPr id="11" name="CuadroTexto 10">
            <a:extLst>
              <a:ext uri="{FF2B5EF4-FFF2-40B4-BE49-F238E27FC236}">
                <a16:creationId xmlns:a16="http://schemas.microsoft.com/office/drawing/2014/main" id="{1551A91B-31ED-6C48-8590-4E588586AC69}"/>
              </a:ext>
            </a:extLst>
          </p:cNvPr>
          <p:cNvSpPr txBox="1"/>
          <p:nvPr/>
        </p:nvSpPr>
        <p:spPr>
          <a:xfrm>
            <a:off x="6775680" y="2736502"/>
            <a:ext cx="4768596" cy="1384995"/>
          </a:xfrm>
          <a:prstGeom prst="rect">
            <a:avLst/>
          </a:prstGeom>
          <a:noFill/>
        </p:spPr>
        <p:txBody>
          <a:bodyPr wrap="square">
            <a:spAutoFit/>
          </a:bodyPr>
          <a:lstStyle/>
          <a:p>
            <a:pPr marL="0" lvl="0" indent="0" rtl="0">
              <a:spcBef>
                <a:spcPts val="0"/>
              </a:spcBef>
              <a:spcAft>
                <a:spcPts val="0"/>
              </a:spcAft>
              <a:buNone/>
            </a:pPr>
            <a:r>
              <a:rPr lang="es-ES" sz="2800" b="1">
                <a:ea typeface="Fira Sans"/>
                <a:cs typeface="Fira Sans"/>
                <a:sym typeface="Fira Sans"/>
              </a:rPr>
              <a:t>0</a:t>
            </a:r>
            <a:r>
              <a:rPr lang="es-ES" sz="2800" b="1">
                <a:solidFill>
                  <a:schemeClr val="dk1"/>
                </a:solidFill>
                <a:ea typeface="Fira Sans"/>
                <a:cs typeface="Fira Sans"/>
                <a:sym typeface="Fira Sans"/>
              </a:rPr>
              <a:t> Quejas</a:t>
            </a:r>
          </a:p>
          <a:p>
            <a:pPr marL="0" lvl="0" indent="0" rtl="0">
              <a:spcBef>
                <a:spcPts val="0"/>
              </a:spcBef>
              <a:spcAft>
                <a:spcPts val="0"/>
              </a:spcAft>
              <a:buNone/>
            </a:pPr>
            <a:r>
              <a:rPr lang="es-ES" sz="2800" b="1">
                <a:solidFill>
                  <a:schemeClr val="dk1"/>
                </a:solidFill>
                <a:ea typeface="Fira Sans"/>
                <a:cs typeface="Fira Sans"/>
                <a:sym typeface="Fira Sans"/>
              </a:rPr>
              <a:t>0 Denuncias</a:t>
            </a:r>
          </a:p>
          <a:p>
            <a:pPr marL="0" lvl="0" indent="0" rtl="0">
              <a:spcBef>
                <a:spcPts val="0"/>
              </a:spcBef>
              <a:spcAft>
                <a:spcPts val="0"/>
              </a:spcAft>
              <a:buNone/>
            </a:pPr>
            <a:r>
              <a:rPr lang="es-ES" sz="2800" b="1">
                <a:solidFill>
                  <a:schemeClr val="dk1"/>
                </a:solidFill>
                <a:ea typeface="Fira Sans"/>
                <a:cs typeface="Fira Sans"/>
                <a:sym typeface="Fira Sans"/>
              </a:rPr>
              <a:t>0 Reconocimientos</a:t>
            </a:r>
          </a:p>
        </p:txBody>
      </p:sp>
      <p:pic>
        <p:nvPicPr>
          <p:cNvPr id="12" name="Imagen 11"/>
          <p:cNvPicPr>
            <a:picLocks noChangeAspect="1"/>
          </p:cNvPicPr>
          <p:nvPr/>
        </p:nvPicPr>
        <p:blipFill>
          <a:blip r:embed="rId4"/>
          <a:stretch>
            <a:fillRect/>
          </a:stretch>
        </p:blipFill>
        <p:spPr>
          <a:xfrm>
            <a:off x="1831527" y="1606205"/>
            <a:ext cx="4066301" cy="4044787"/>
          </a:xfrm>
          <a:prstGeom prst="rect">
            <a:avLst/>
          </a:prstGeom>
        </p:spPr>
      </p:pic>
      <p:sp>
        <p:nvSpPr>
          <p:cNvPr id="7" name="CuadroTexto 6">
            <a:extLst>
              <a:ext uri="{FF2B5EF4-FFF2-40B4-BE49-F238E27FC236}">
                <a16:creationId xmlns:a16="http://schemas.microsoft.com/office/drawing/2014/main" id="{52B97218-BA9C-E4C7-D218-026333350FFB}"/>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3605464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a:extLst>
              <a:ext uri="{FF2B5EF4-FFF2-40B4-BE49-F238E27FC236}">
                <a16:creationId xmlns:a16="http://schemas.microsoft.com/office/drawing/2014/main" id="{AEFA68BE-9FAE-738C-E77B-EBBFB1D9942F}"/>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530079B2-5084-FAC3-E227-783E7101EF65}"/>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algn="ctr"/>
              <a:r>
                <a:rPr lang="es-MX" sz="2400" b="1">
                  <a:solidFill>
                    <a:schemeClr val="dk1"/>
                  </a:solidFill>
                  <a:sym typeface="Fira Sans"/>
                </a:rPr>
                <a:t>Unidad de Transparencia</a:t>
              </a:r>
              <a:endParaRPr lang="es-ES"/>
            </a:p>
          </p:txBody>
        </p:sp>
        <p:grpSp>
          <p:nvGrpSpPr>
            <p:cNvPr id="8" name="Grupo 7">
              <a:extLst>
                <a:ext uri="{FF2B5EF4-FFF2-40B4-BE49-F238E27FC236}">
                  <a16:creationId xmlns:a16="http://schemas.microsoft.com/office/drawing/2014/main" id="{780FC3B5-AC36-844E-3E12-A095CE3F746B}"/>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DACC3AE3-1F8F-CABE-2FFC-470434A361C8}"/>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CA5F109F-5573-A28A-37AB-D0E0D5F21A05}"/>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249EB25F-6046-A246-A957-E6F60370F0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289" y="203414"/>
            <a:ext cx="1803213" cy="821160"/>
          </a:xfrm>
          <a:prstGeom prst="rect">
            <a:avLst/>
          </a:prstGeom>
        </p:spPr>
      </p:pic>
      <p:sp>
        <p:nvSpPr>
          <p:cNvPr id="6" name="CuadroTexto 5">
            <a:extLst>
              <a:ext uri="{FF2B5EF4-FFF2-40B4-BE49-F238E27FC236}">
                <a16:creationId xmlns:a16="http://schemas.microsoft.com/office/drawing/2014/main" id="{7DB4B8BB-DE38-9E51-E935-8A34FC7B218D}"/>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pic>
        <p:nvPicPr>
          <p:cNvPr id="3" name="Imagen 2" descr="Una foto de un grupo de personas posando para una foto&#10;&#10;El contenido generado por IA puede ser incorrecto.">
            <a:extLst>
              <a:ext uri="{FF2B5EF4-FFF2-40B4-BE49-F238E27FC236}">
                <a16:creationId xmlns:a16="http://schemas.microsoft.com/office/drawing/2014/main" id="{15C57195-FF2F-289E-0D76-A22347328A3A}"/>
              </a:ext>
            </a:extLst>
          </p:cNvPr>
          <p:cNvPicPr>
            <a:picLocks noChangeAspect="1"/>
          </p:cNvPicPr>
          <p:nvPr/>
        </p:nvPicPr>
        <p:blipFill>
          <a:blip r:embed="rId4"/>
          <a:srcRect l="-639" t="-1234" r="-228" b="7527"/>
          <a:stretch>
            <a:fillRect/>
          </a:stretch>
        </p:blipFill>
        <p:spPr>
          <a:xfrm>
            <a:off x="2885369" y="1055455"/>
            <a:ext cx="6884119" cy="5500628"/>
          </a:xfrm>
          <a:prstGeom prst="rect">
            <a:avLst/>
          </a:prstGeom>
        </p:spPr>
      </p:pic>
    </p:spTree>
    <p:extLst>
      <p:ext uri="{BB962C8B-B14F-4D97-AF65-F5344CB8AC3E}">
        <p14:creationId xmlns:p14="http://schemas.microsoft.com/office/powerpoint/2010/main" val="42599687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703FD92-31C3-0D85-A084-A3813E65A482}"/>
              </a:ext>
            </a:extLst>
          </p:cNvPr>
          <p:cNvSpPr/>
          <p:nvPr/>
        </p:nvSpPr>
        <p:spPr>
          <a:xfrm>
            <a:off x="3844554" y="1275305"/>
            <a:ext cx="4658648" cy="523220"/>
          </a:xfrm>
          <a:prstGeom prst="rect">
            <a:avLst/>
          </a:prstGeom>
        </p:spPr>
        <p:txBody>
          <a:bodyPr wrap="none" lIns="91440" tIns="45720" rIns="91440" bIns="45720" anchor="t">
            <a:spAutoFit/>
          </a:bodyPr>
          <a:lstStyle/>
          <a:p>
            <a:pPr algn="ctr"/>
            <a:r>
              <a:rPr lang="es-MX" sz="2800" b="1" noProof="0">
                <a:ln w="0"/>
                <a:effectLst>
                  <a:outerShdw blurRad="38100" dist="19050" dir="2700000" algn="tl" rotWithShape="0">
                    <a:schemeClr val="dk1">
                      <a:alpha val="40000"/>
                    </a:schemeClr>
                  </a:outerShdw>
                </a:effectLst>
                <a:latin typeface="Century Gothic"/>
                <a:ea typeface="Calibri Light"/>
                <a:cs typeface="Calibri"/>
              </a:rPr>
              <a:t>INFORME DE SOLICITUDES </a:t>
            </a:r>
          </a:p>
        </p:txBody>
      </p:sp>
      <p:grpSp>
        <p:nvGrpSpPr>
          <p:cNvPr id="20" name="Grupo 19">
            <a:extLst>
              <a:ext uri="{FF2B5EF4-FFF2-40B4-BE49-F238E27FC236}">
                <a16:creationId xmlns:a16="http://schemas.microsoft.com/office/drawing/2014/main" id="{47BFAED1-8ED4-3095-3AE4-E07038C6D1C0}"/>
              </a:ext>
            </a:extLst>
          </p:cNvPr>
          <p:cNvGrpSpPr/>
          <p:nvPr/>
        </p:nvGrpSpPr>
        <p:grpSpPr>
          <a:xfrm>
            <a:off x="346289" y="284341"/>
            <a:ext cx="11565257" cy="813283"/>
            <a:chOff x="346289" y="284341"/>
            <a:chExt cx="11565257" cy="813283"/>
          </a:xfrm>
        </p:grpSpPr>
        <p:sp>
          <p:nvSpPr>
            <p:cNvPr id="21" name="Google Shape;364;p19">
              <a:extLst>
                <a:ext uri="{FF2B5EF4-FFF2-40B4-BE49-F238E27FC236}">
                  <a16:creationId xmlns:a16="http://schemas.microsoft.com/office/drawing/2014/main" id="{097F7B1E-3997-228A-1A8E-2F76A6E64DE0}"/>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Unidad de Transparencia</a:t>
              </a:r>
            </a:p>
          </p:txBody>
        </p:sp>
        <p:grpSp>
          <p:nvGrpSpPr>
            <p:cNvPr id="23" name="Grupo 22">
              <a:extLst>
                <a:ext uri="{FF2B5EF4-FFF2-40B4-BE49-F238E27FC236}">
                  <a16:creationId xmlns:a16="http://schemas.microsoft.com/office/drawing/2014/main" id="{EBA5435F-DF06-85FC-D4DF-311756952030}"/>
                </a:ext>
              </a:extLst>
            </p:cNvPr>
            <p:cNvGrpSpPr/>
            <p:nvPr/>
          </p:nvGrpSpPr>
          <p:grpSpPr>
            <a:xfrm>
              <a:off x="346289" y="284341"/>
              <a:ext cx="11565257" cy="813283"/>
              <a:chOff x="346289" y="284341"/>
              <a:chExt cx="11565257" cy="813283"/>
            </a:xfrm>
          </p:grpSpPr>
          <p:cxnSp>
            <p:nvCxnSpPr>
              <p:cNvPr id="25" name="Conector recto 24">
                <a:extLst>
                  <a:ext uri="{FF2B5EF4-FFF2-40B4-BE49-F238E27FC236}">
                    <a16:creationId xmlns:a16="http://schemas.microsoft.com/office/drawing/2014/main" id="{7A31E079-8B04-FC43-1E5A-0C1A3CF96573}"/>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8" name="Google Shape;188;p2" descr="Un conjunto de letras blancas en un fondo blanco&#10;&#10;Descripción generada automáticamente con confianza media">
                <a:extLst>
                  <a:ext uri="{FF2B5EF4-FFF2-40B4-BE49-F238E27FC236}">
                    <a16:creationId xmlns:a16="http://schemas.microsoft.com/office/drawing/2014/main" id="{E2D1AA79-47C1-5E70-2649-D464C73EFD36}"/>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4" name="Imagen 3">
            <a:extLst>
              <a:ext uri="{FF2B5EF4-FFF2-40B4-BE49-F238E27FC236}">
                <a16:creationId xmlns:a16="http://schemas.microsoft.com/office/drawing/2014/main" id="{572EE7C8-646F-F92F-6C6B-1CE6CCAC5A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pic>
        <p:nvPicPr>
          <p:cNvPr id="8" name="Imagen 7" descr="Iconos gratuitos de Edificio diseñados por ultimatearm">
            <a:extLst>
              <a:ext uri="{FF2B5EF4-FFF2-40B4-BE49-F238E27FC236}">
                <a16:creationId xmlns:a16="http://schemas.microsoft.com/office/drawing/2014/main" id="{BA18FB5D-22FB-6356-BC13-CB7C48ED3B73}"/>
              </a:ext>
            </a:extLst>
          </p:cNvPr>
          <p:cNvPicPr>
            <a:picLocks noChangeAspect="1"/>
          </p:cNvPicPr>
          <p:nvPr/>
        </p:nvPicPr>
        <p:blipFill>
          <a:blip r:embed="rId4"/>
          <a:stretch>
            <a:fillRect/>
          </a:stretch>
        </p:blipFill>
        <p:spPr>
          <a:xfrm>
            <a:off x="4938104" y="4011820"/>
            <a:ext cx="1104182" cy="1089805"/>
          </a:xfrm>
          <a:prstGeom prst="rect">
            <a:avLst/>
          </a:prstGeom>
          <a:ln>
            <a:noFill/>
          </a:ln>
          <a:effectLst>
            <a:outerShdw blurRad="292100" dist="139700" dir="2700000" algn="tl" rotWithShape="0">
              <a:srgbClr val="333333">
                <a:alpha val="65000"/>
              </a:srgbClr>
            </a:outerShdw>
          </a:effectLst>
        </p:spPr>
      </p:pic>
      <p:pic>
        <p:nvPicPr>
          <p:cNvPr id="9" name="Imagen 8" descr="Cerca - Iconos gratis de señales">
            <a:extLst>
              <a:ext uri="{FF2B5EF4-FFF2-40B4-BE49-F238E27FC236}">
                <a16:creationId xmlns:a16="http://schemas.microsoft.com/office/drawing/2014/main" id="{F70F0AFF-FAAB-8959-CCEA-9AD3B6A72042}"/>
              </a:ext>
            </a:extLst>
          </p:cNvPr>
          <p:cNvPicPr>
            <a:picLocks noChangeAspect="1"/>
          </p:cNvPicPr>
          <p:nvPr/>
        </p:nvPicPr>
        <p:blipFill>
          <a:blip r:embed="rId5"/>
          <a:stretch>
            <a:fillRect/>
          </a:stretch>
        </p:blipFill>
        <p:spPr>
          <a:xfrm>
            <a:off x="1358396" y="5021641"/>
            <a:ext cx="1104183" cy="1089804"/>
          </a:xfrm>
          <a:prstGeom prst="rect">
            <a:avLst/>
          </a:prstGeom>
          <a:ln>
            <a:noFill/>
          </a:ln>
          <a:effectLst>
            <a:outerShdw blurRad="292100" dist="139700" dir="2700000" algn="tl" rotWithShape="0">
              <a:srgbClr val="333333">
                <a:alpha val="65000"/>
              </a:srgbClr>
            </a:outerShdw>
          </a:effectLst>
        </p:spPr>
      </p:pic>
      <p:pic>
        <p:nvPicPr>
          <p:cNvPr id="11" name="Imagen 10" descr="Expediente - Iconos gratis de archivos y carpetas">
            <a:extLst>
              <a:ext uri="{FF2B5EF4-FFF2-40B4-BE49-F238E27FC236}">
                <a16:creationId xmlns:a16="http://schemas.microsoft.com/office/drawing/2014/main" id="{BC19D7AF-38B2-4562-52CB-F784BC1DEF69}"/>
              </a:ext>
            </a:extLst>
          </p:cNvPr>
          <p:cNvPicPr>
            <a:picLocks noChangeAspect="1"/>
          </p:cNvPicPr>
          <p:nvPr/>
        </p:nvPicPr>
        <p:blipFill>
          <a:blip r:embed="rId6"/>
          <a:stretch>
            <a:fillRect/>
          </a:stretch>
        </p:blipFill>
        <p:spPr>
          <a:xfrm>
            <a:off x="8453275" y="5042317"/>
            <a:ext cx="851142" cy="879895"/>
          </a:xfrm>
          <a:prstGeom prst="rect">
            <a:avLst/>
          </a:prstGeom>
          <a:ln>
            <a:noFill/>
          </a:ln>
          <a:effectLst>
            <a:outerShdw blurRad="292100" dist="139700" dir="2700000" algn="tl" rotWithShape="0">
              <a:srgbClr val="333333">
                <a:alpha val="65000"/>
              </a:srgbClr>
            </a:outerShdw>
          </a:effectLst>
        </p:spPr>
      </p:pic>
      <p:pic>
        <p:nvPicPr>
          <p:cNvPr id="12" name="Imagen 11" descr="Iconos de Incompleto - Iconos gratuitos de 897">
            <a:extLst>
              <a:ext uri="{FF2B5EF4-FFF2-40B4-BE49-F238E27FC236}">
                <a16:creationId xmlns:a16="http://schemas.microsoft.com/office/drawing/2014/main" id="{C0E6774B-86E6-33D6-4C5D-552DF7474719}"/>
              </a:ext>
            </a:extLst>
          </p:cNvPr>
          <p:cNvPicPr>
            <a:picLocks noChangeAspect="1"/>
          </p:cNvPicPr>
          <p:nvPr/>
        </p:nvPicPr>
        <p:blipFill>
          <a:blip r:embed="rId7"/>
          <a:stretch>
            <a:fillRect/>
          </a:stretch>
        </p:blipFill>
        <p:spPr>
          <a:xfrm>
            <a:off x="8371106" y="2613101"/>
            <a:ext cx="946031" cy="946030"/>
          </a:xfrm>
          <a:prstGeom prst="rect">
            <a:avLst/>
          </a:prstGeom>
          <a:ln>
            <a:noFill/>
          </a:ln>
          <a:effectLst>
            <a:outerShdw blurRad="292100" dist="139700" dir="2700000" algn="tl" rotWithShape="0">
              <a:srgbClr val="333333">
                <a:alpha val="65000"/>
              </a:srgbClr>
            </a:outerShdw>
          </a:effectLst>
        </p:spPr>
      </p:pic>
      <p:pic>
        <p:nvPicPr>
          <p:cNvPr id="13" name="Imagen 12" descr="Solicitud - Iconos gratis de comunicaciones">
            <a:extLst>
              <a:ext uri="{FF2B5EF4-FFF2-40B4-BE49-F238E27FC236}">
                <a16:creationId xmlns:a16="http://schemas.microsoft.com/office/drawing/2014/main" id="{0AC36394-7AE1-0B87-3DC4-71252E64B25C}"/>
              </a:ext>
            </a:extLst>
          </p:cNvPr>
          <p:cNvPicPr>
            <a:picLocks noChangeAspect="1"/>
          </p:cNvPicPr>
          <p:nvPr/>
        </p:nvPicPr>
        <p:blipFill>
          <a:blip r:embed="rId8"/>
          <a:stretch>
            <a:fillRect/>
          </a:stretch>
        </p:blipFill>
        <p:spPr>
          <a:xfrm>
            <a:off x="1357784" y="2585119"/>
            <a:ext cx="1003540" cy="989163"/>
          </a:xfrm>
          <a:prstGeom prst="rect">
            <a:avLst/>
          </a:prstGeom>
          <a:ln>
            <a:noFill/>
          </a:ln>
          <a:effectLst>
            <a:outerShdw blurRad="292100" dist="139700" dir="2700000" algn="tl" rotWithShape="0">
              <a:srgbClr val="333333">
                <a:alpha val="65000"/>
              </a:srgbClr>
            </a:outerShdw>
          </a:effectLst>
        </p:spPr>
      </p:pic>
      <p:sp>
        <p:nvSpPr>
          <p:cNvPr id="14" name="Rectángulo 13">
            <a:extLst>
              <a:ext uri="{FF2B5EF4-FFF2-40B4-BE49-F238E27FC236}">
                <a16:creationId xmlns:a16="http://schemas.microsoft.com/office/drawing/2014/main" id="{29D233D0-FB58-7675-AA14-AFA19B0C44D2}"/>
              </a:ext>
            </a:extLst>
          </p:cNvPr>
          <p:cNvSpPr/>
          <p:nvPr/>
        </p:nvSpPr>
        <p:spPr>
          <a:xfrm>
            <a:off x="1837871" y="1637375"/>
            <a:ext cx="1498333" cy="646331"/>
          </a:xfrm>
          <a:prstGeom prst="rect">
            <a:avLst/>
          </a:prstGeom>
          <a:ln>
            <a:solidFill>
              <a:schemeClr val="accent1"/>
            </a:solidFill>
          </a:ln>
        </p:spPr>
        <p:txBody>
          <a:bodyPr wrap="square" lIns="91440" tIns="45720" rIns="91440" bIns="45720" anchor="t">
            <a:spAutoFit/>
          </a:bodyPr>
          <a:lstStyle/>
          <a:p>
            <a:pPr algn="ctr"/>
            <a:r>
              <a:rPr lang="es-MX" b="1" noProof="0">
                <a:latin typeface="Century Gothic"/>
                <a:cs typeface="Calibri"/>
              </a:rPr>
              <a:t>Solicitudes </a:t>
            </a:r>
            <a:endParaRPr lang="es-MX" noProof="0">
              <a:latin typeface="Century Gothic"/>
              <a:ea typeface="Calibri" panose="020F0502020204030204"/>
              <a:cs typeface="Calibri"/>
            </a:endParaRPr>
          </a:p>
          <a:p>
            <a:pPr algn="ctr"/>
            <a:r>
              <a:rPr lang="es-MX" b="1" noProof="0">
                <a:latin typeface="Century Gothic"/>
                <a:cs typeface="Calibri"/>
              </a:rPr>
              <a:t>recibidas</a:t>
            </a:r>
            <a:endParaRPr lang="es-MX" noProof="0">
              <a:latin typeface="Century Gothic"/>
              <a:ea typeface="Calibri"/>
              <a:cs typeface="Calibri"/>
            </a:endParaRPr>
          </a:p>
        </p:txBody>
      </p:sp>
      <p:sp>
        <p:nvSpPr>
          <p:cNvPr id="6" name="Elipse 5">
            <a:extLst>
              <a:ext uri="{FF2B5EF4-FFF2-40B4-BE49-F238E27FC236}">
                <a16:creationId xmlns:a16="http://schemas.microsoft.com/office/drawing/2014/main" id="{8B228EA3-A548-C899-52E3-24144A50D616}"/>
              </a:ext>
            </a:extLst>
          </p:cNvPr>
          <p:cNvSpPr/>
          <p:nvPr/>
        </p:nvSpPr>
        <p:spPr>
          <a:xfrm>
            <a:off x="2663553" y="2564924"/>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Rectángulo 18">
            <a:extLst>
              <a:ext uri="{FF2B5EF4-FFF2-40B4-BE49-F238E27FC236}">
                <a16:creationId xmlns:a16="http://schemas.microsoft.com/office/drawing/2014/main" id="{063700EF-11FE-111E-3696-E31C54187A74}"/>
              </a:ext>
            </a:extLst>
          </p:cNvPr>
          <p:cNvSpPr/>
          <p:nvPr/>
        </p:nvSpPr>
        <p:spPr>
          <a:xfrm>
            <a:off x="2649013" y="2742498"/>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24</a:t>
            </a:r>
            <a:endParaRPr lang="es-MX" sz="4800" b="1" noProof="0">
              <a:solidFill>
                <a:schemeClr val="tx1">
                  <a:lumMod val="95000"/>
                  <a:lumOff val="5000"/>
                </a:schemeClr>
              </a:solidFill>
              <a:latin typeface="Nordique Inline"/>
              <a:ea typeface="Calibri Light"/>
            </a:endParaRPr>
          </a:p>
        </p:txBody>
      </p:sp>
      <p:sp>
        <p:nvSpPr>
          <p:cNvPr id="7" name="Elipse 6">
            <a:extLst>
              <a:ext uri="{FF2B5EF4-FFF2-40B4-BE49-F238E27FC236}">
                <a16:creationId xmlns:a16="http://schemas.microsoft.com/office/drawing/2014/main" id="{05D3D094-71C0-C29D-0EED-C2785F2C5E0F}"/>
              </a:ext>
            </a:extLst>
          </p:cNvPr>
          <p:cNvSpPr/>
          <p:nvPr/>
        </p:nvSpPr>
        <p:spPr>
          <a:xfrm>
            <a:off x="2663552" y="5037829"/>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9">
            <a:extLst>
              <a:ext uri="{FF2B5EF4-FFF2-40B4-BE49-F238E27FC236}">
                <a16:creationId xmlns:a16="http://schemas.microsoft.com/office/drawing/2014/main" id="{7FF06767-4B8C-A873-ABFA-8768E68F7C59}"/>
              </a:ext>
            </a:extLst>
          </p:cNvPr>
          <p:cNvSpPr/>
          <p:nvPr/>
        </p:nvSpPr>
        <p:spPr>
          <a:xfrm>
            <a:off x="2649012" y="5215403"/>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8</a:t>
            </a:r>
          </a:p>
        </p:txBody>
      </p:sp>
      <p:sp>
        <p:nvSpPr>
          <p:cNvPr id="29" name="Elipse 28">
            <a:extLst>
              <a:ext uri="{FF2B5EF4-FFF2-40B4-BE49-F238E27FC236}">
                <a16:creationId xmlns:a16="http://schemas.microsoft.com/office/drawing/2014/main" id="{637E2FDD-AC4B-7D93-8D84-974B3FE79B31}"/>
              </a:ext>
            </a:extLst>
          </p:cNvPr>
          <p:cNvSpPr/>
          <p:nvPr/>
        </p:nvSpPr>
        <p:spPr>
          <a:xfrm>
            <a:off x="9694081" y="2493036"/>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DB54A8A0-D0F5-E9D1-FE06-A97C228608FF}"/>
              </a:ext>
            </a:extLst>
          </p:cNvPr>
          <p:cNvSpPr/>
          <p:nvPr/>
        </p:nvSpPr>
        <p:spPr>
          <a:xfrm>
            <a:off x="9679541" y="2670610"/>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0</a:t>
            </a:r>
            <a:endParaRPr lang="es-ES"/>
          </a:p>
        </p:txBody>
      </p:sp>
      <p:sp>
        <p:nvSpPr>
          <p:cNvPr id="31" name="Elipse 30">
            <a:extLst>
              <a:ext uri="{FF2B5EF4-FFF2-40B4-BE49-F238E27FC236}">
                <a16:creationId xmlns:a16="http://schemas.microsoft.com/office/drawing/2014/main" id="{A0B37CAE-00A4-D8A8-9CBC-2BC0145E406B}"/>
              </a:ext>
            </a:extLst>
          </p:cNvPr>
          <p:cNvSpPr/>
          <p:nvPr/>
        </p:nvSpPr>
        <p:spPr>
          <a:xfrm>
            <a:off x="9665325" y="496594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B6CAFD65-9802-D929-CCB3-8ED5E75E5AF8}"/>
              </a:ext>
            </a:extLst>
          </p:cNvPr>
          <p:cNvSpPr/>
          <p:nvPr/>
        </p:nvSpPr>
        <p:spPr>
          <a:xfrm>
            <a:off x="9650785" y="5143515"/>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0</a:t>
            </a:r>
          </a:p>
        </p:txBody>
      </p:sp>
      <p:sp>
        <p:nvSpPr>
          <p:cNvPr id="33" name="Elipse 32">
            <a:extLst>
              <a:ext uri="{FF2B5EF4-FFF2-40B4-BE49-F238E27FC236}">
                <a16:creationId xmlns:a16="http://schemas.microsoft.com/office/drawing/2014/main" id="{451F2D75-BBEB-D65D-53B6-35D501588862}"/>
              </a:ext>
            </a:extLst>
          </p:cNvPr>
          <p:cNvSpPr/>
          <p:nvPr/>
        </p:nvSpPr>
        <p:spPr>
          <a:xfrm>
            <a:off x="6329777" y="4103297"/>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753625F0-CFD1-4DF2-EA11-FA279654E344}"/>
              </a:ext>
            </a:extLst>
          </p:cNvPr>
          <p:cNvSpPr/>
          <p:nvPr/>
        </p:nvSpPr>
        <p:spPr>
          <a:xfrm>
            <a:off x="6315237" y="4280872"/>
            <a:ext cx="1098495" cy="830997"/>
          </a:xfrm>
          <a:prstGeom prst="rect">
            <a:avLst/>
          </a:prstGeom>
        </p:spPr>
        <p:txBody>
          <a:bodyPr wrap="square" lIns="91440" tIns="45720" rIns="91440" bIns="45720" anchor="t">
            <a:spAutoFit/>
          </a:bodyPr>
          <a:lstStyle/>
          <a:p>
            <a:pPr algn="ctr"/>
            <a:r>
              <a:rPr lang="es-MX" sz="4800" b="1">
                <a:solidFill>
                  <a:schemeClr val="tx1">
                    <a:lumMod val="95000"/>
                    <a:lumOff val="5000"/>
                  </a:schemeClr>
                </a:solidFill>
                <a:latin typeface="Nordique Inline"/>
                <a:ea typeface="Calibri Light"/>
                <a:cs typeface="Calibri"/>
              </a:rPr>
              <a:t>16</a:t>
            </a:r>
          </a:p>
        </p:txBody>
      </p:sp>
      <p:sp>
        <p:nvSpPr>
          <p:cNvPr id="35" name="Corchetes 34">
            <a:extLst>
              <a:ext uri="{FF2B5EF4-FFF2-40B4-BE49-F238E27FC236}">
                <a16:creationId xmlns:a16="http://schemas.microsoft.com/office/drawing/2014/main" id="{4C85280C-85B1-F968-B61D-1F071CEEA28C}"/>
              </a:ext>
            </a:extLst>
          </p:cNvPr>
          <p:cNvSpPr/>
          <p:nvPr/>
        </p:nvSpPr>
        <p:spPr>
          <a:xfrm>
            <a:off x="1131034" y="1884129"/>
            <a:ext cx="2816364" cy="2068208"/>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6" name="Corchetes 35">
            <a:extLst>
              <a:ext uri="{FF2B5EF4-FFF2-40B4-BE49-F238E27FC236}">
                <a16:creationId xmlns:a16="http://schemas.microsoft.com/office/drawing/2014/main" id="{41D65710-261F-F297-B197-4F31981CD3D8}"/>
              </a:ext>
            </a:extLst>
          </p:cNvPr>
          <p:cNvSpPr/>
          <p:nvPr/>
        </p:nvSpPr>
        <p:spPr>
          <a:xfrm>
            <a:off x="8132807" y="1884128"/>
            <a:ext cx="2816364" cy="2068208"/>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7" name="Corchetes 36">
            <a:extLst>
              <a:ext uri="{FF2B5EF4-FFF2-40B4-BE49-F238E27FC236}">
                <a16:creationId xmlns:a16="http://schemas.microsoft.com/office/drawing/2014/main" id="{1170D874-AA29-ABC1-94A2-B0C0F4B1CBF6}"/>
              </a:ext>
            </a:extLst>
          </p:cNvPr>
          <p:cNvSpPr/>
          <p:nvPr/>
        </p:nvSpPr>
        <p:spPr>
          <a:xfrm>
            <a:off x="4567222" y="3163712"/>
            <a:ext cx="3161420" cy="2456396"/>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8" name="Corchetes 37">
            <a:extLst>
              <a:ext uri="{FF2B5EF4-FFF2-40B4-BE49-F238E27FC236}">
                <a16:creationId xmlns:a16="http://schemas.microsoft.com/office/drawing/2014/main" id="{9015DB85-EE69-359C-F461-CE81A0B1BEF1}"/>
              </a:ext>
            </a:extLst>
          </p:cNvPr>
          <p:cNvSpPr/>
          <p:nvPr/>
        </p:nvSpPr>
        <p:spPr>
          <a:xfrm>
            <a:off x="8132806" y="4242013"/>
            <a:ext cx="2816364" cy="2068208"/>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9" name="Corchetes 38">
            <a:extLst>
              <a:ext uri="{FF2B5EF4-FFF2-40B4-BE49-F238E27FC236}">
                <a16:creationId xmlns:a16="http://schemas.microsoft.com/office/drawing/2014/main" id="{D61A5226-9494-A130-9E05-76DC937C41D8}"/>
              </a:ext>
            </a:extLst>
          </p:cNvPr>
          <p:cNvSpPr/>
          <p:nvPr/>
        </p:nvSpPr>
        <p:spPr>
          <a:xfrm>
            <a:off x="1131031" y="4285144"/>
            <a:ext cx="2816364" cy="2068208"/>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40" name="Rectángulo 39">
            <a:extLst>
              <a:ext uri="{FF2B5EF4-FFF2-40B4-BE49-F238E27FC236}">
                <a16:creationId xmlns:a16="http://schemas.microsoft.com/office/drawing/2014/main" id="{C61D4981-6EE8-E4B2-6543-5617965B72E3}"/>
              </a:ext>
            </a:extLst>
          </p:cNvPr>
          <p:cNvSpPr/>
          <p:nvPr/>
        </p:nvSpPr>
        <p:spPr>
          <a:xfrm>
            <a:off x="8710247" y="1565487"/>
            <a:ext cx="1728371" cy="646331"/>
          </a:xfrm>
          <a:prstGeom prst="rect">
            <a:avLst/>
          </a:prstGeom>
          <a:ln>
            <a:solidFill>
              <a:schemeClr val="accent1"/>
            </a:solidFill>
          </a:ln>
        </p:spPr>
        <p:txBody>
          <a:bodyPr wrap="square" lIns="91440" tIns="45720" rIns="91440" bIns="45720" anchor="t">
            <a:spAutoFit/>
          </a:bodyPr>
          <a:lstStyle/>
          <a:p>
            <a:pPr algn="ctr"/>
            <a:r>
              <a:rPr lang="es-MX" b="1" noProof="0">
                <a:latin typeface="Century Gothic"/>
                <a:cs typeface="Calibri"/>
              </a:rPr>
              <a:t>Solicitudes </a:t>
            </a:r>
            <a:endParaRPr lang="es-MX" noProof="0">
              <a:latin typeface="Century Gothic"/>
              <a:ea typeface="Calibri" panose="020F0502020204030204"/>
              <a:cs typeface="Calibri"/>
            </a:endParaRPr>
          </a:p>
          <a:p>
            <a:pPr algn="ctr"/>
            <a:r>
              <a:rPr lang="es-MX" b="1">
                <a:latin typeface="Century Gothic"/>
                <a:cs typeface="Calibri"/>
              </a:rPr>
              <a:t>no atendidas</a:t>
            </a:r>
            <a:endParaRPr lang="es-MX" noProof="0">
              <a:latin typeface="Century Gothic"/>
              <a:ea typeface="Calibri" panose="020F0502020204030204"/>
              <a:cs typeface="Calibri"/>
            </a:endParaRPr>
          </a:p>
        </p:txBody>
      </p:sp>
      <p:sp>
        <p:nvSpPr>
          <p:cNvPr id="41" name="Rectángulo 40">
            <a:extLst>
              <a:ext uri="{FF2B5EF4-FFF2-40B4-BE49-F238E27FC236}">
                <a16:creationId xmlns:a16="http://schemas.microsoft.com/office/drawing/2014/main" id="{47675666-2C6A-7C2F-E177-B094816678C8}"/>
              </a:ext>
            </a:extLst>
          </p:cNvPr>
          <p:cNvSpPr/>
          <p:nvPr/>
        </p:nvSpPr>
        <p:spPr>
          <a:xfrm>
            <a:off x="5087153" y="2916959"/>
            <a:ext cx="2188446" cy="646331"/>
          </a:xfrm>
          <a:prstGeom prst="rect">
            <a:avLst/>
          </a:prstGeom>
          <a:ln>
            <a:solidFill>
              <a:schemeClr val="accent1"/>
            </a:solidFill>
          </a:ln>
        </p:spPr>
        <p:txBody>
          <a:bodyPr wrap="square" lIns="91440" tIns="45720" rIns="91440" bIns="45720" anchor="t">
            <a:spAutoFit/>
          </a:bodyPr>
          <a:lstStyle/>
          <a:p>
            <a:pPr algn="ctr"/>
            <a:r>
              <a:rPr lang="es-MX" b="1" noProof="0">
                <a:latin typeface="Century Gothic"/>
                <a:cs typeface="Calibri"/>
              </a:rPr>
              <a:t>Solicitudes </a:t>
            </a:r>
            <a:endParaRPr lang="es-MX" noProof="0">
              <a:latin typeface="Century Gothic"/>
              <a:ea typeface="Calibri" panose="020F0502020204030204"/>
              <a:cs typeface="Calibri"/>
            </a:endParaRPr>
          </a:p>
          <a:p>
            <a:pPr algn="ctr"/>
            <a:r>
              <a:rPr lang="es-MX" b="1">
                <a:latin typeface="Century Gothic"/>
                <a:cs typeface="Calibri"/>
              </a:rPr>
              <a:t>de competencia</a:t>
            </a:r>
            <a:endParaRPr lang="es-MX" noProof="0">
              <a:latin typeface="Century Gothic"/>
              <a:ea typeface="Calibri" panose="020F0502020204030204"/>
              <a:cs typeface="Calibri"/>
            </a:endParaRPr>
          </a:p>
        </p:txBody>
      </p:sp>
      <p:sp>
        <p:nvSpPr>
          <p:cNvPr id="42" name="Rectángulo 41">
            <a:extLst>
              <a:ext uri="{FF2B5EF4-FFF2-40B4-BE49-F238E27FC236}">
                <a16:creationId xmlns:a16="http://schemas.microsoft.com/office/drawing/2014/main" id="{5562FAF2-EA9F-1B25-E5A2-D1172598EB99}"/>
              </a:ext>
            </a:extLst>
          </p:cNvPr>
          <p:cNvSpPr/>
          <p:nvPr/>
        </p:nvSpPr>
        <p:spPr>
          <a:xfrm>
            <a:off x="8710246" y="4067147"/>
            <a:ext cx="1728371" cy="646331"/>
          </a:xfrm>
          <a:prstGeom prst="rect">
            <a:avLst/>
          </a:prstGeom>
          <a:ln>
            <a:solidFill>
              <a:schemeClr val="accent1"/>
            </a:solidFill>
          </a:ln>
        </p:spPr>
        <p:txBody>
          <a:bodyPr wrap="square" lIns="91440" tIns="45720" rIns="91440" bIns="45720" anchor="t">
            <a:spAutoFit/>
          </a:bodyPr>
          <a:lstStyle/>
          <a:p>
            <a:pPr algn="ctr"/>
            <a:r>
              <a:rPr lang="es-MX" b="1">
                <a:latin typeface="Century Gothic"/>
                <a:cs typeface="Calibri"/>
              </a:rPr>
              <a:t>Recursos de revisión</a:t>
            </a:r>
            <a:endParaRPr lang="es-ES"/>
          </a:p>
        </p:txBody>
      </p:sp>
      <p:sp>
        <p:nvSpPr>
          <p:cNvPr id="43" name="Rectángulo 42">
            <a:extLst>
              <a:ext uri="{FF2B5EF4-FFF2-40B4-BE49-F238E27FC236}">
                <a16:creationId xmlns:a16="http://schemas.microsoft.com/office/drawing/2014/main" id="{2DCFB4D6-D06C-D4EC-07AA-018F5117767F}"/>
              </a:ext>
            </a:extLst>
          </p:cNvPr>
          <p:cNvSpPr/>
          <p:nvPr/>
        </p:nvSpPr>
        <p:spPr>
          <a:xfrm>
            <a:off x="1607833" y="4081526"/>
            <a:ext cx="1886521" cy="646331"/>
          </a:xfrm>
          <a:prstGeom prst="rect">
            <a:avLst/>
          </a:prstGeom>
          <a:ln>
            <a:solidFill>
              <a:schemeClr val="accent1"/>
            </a:solidFill>
          </a:ln>
        </p:spPr>
        <p:txBody>
          <a:bodyPr wrap="square" lIns="91440" tIns="45720" rIns="91440" bIns="45720" anchor="t">
            <a:spAutoFit/>
          </a:bodyPr>
          <a:lstStyle/>
          <a:p>
            <a:pPr algn="ctr"/>
            <a:r>
              <a:rPr lang="es-MX" b="1" noProof="0">
                <a:latin typeface="Century Gothic"/>
                <a:cs typeface="Calibri"/>
              </a:rPr>
              <a:t>Solicitudes </a:t>
            </a:r>
            <a:endParaRPr lang="es-MX" noProof="0">
              <a:latin typeface="Century Gothic"/>
              <a:ea typeface="Calibri" panose="020F0502020204030204"/>
              <a:cs typeface="Calibri"/>
            </a:endParaRPr>
          </a:p>
          <a:p>
            <a:pPr algn="ctr"/>
            <a:r>
              <a:rPr lang="es-MX" b="1">
                <a:latin typeface="Century Gothic"/>
                <a:cs typeface="Calibri"/>
              </a:rPr>
              <a:t>declinadas</a:t>
            </a:r>
            <a:endParaRPr lang="es-MX" noProof="0">
              <a:latin typeface="Century Gothic"/>
              <a:ea typeface="Calibri" panose="020F0502020204030204"/>
              <a:cs typeface="Calibri"/>
            </a:endParaRPr>
          </a:p>
        </p:txBody>
      </p:sp>
      <p:sp>
        <p:nvSpPr>
          <p:cNvPr id="2" name="CuadroTexto 1">
            <a:extLst>
              <a:ext uri="{FF2B5EF4-FFF2-40B4-BE49-F238E27FC236}">
                <a16:creationId xmlns:a16="http://schemas.microsoft.com/office/drawing/2014/main" id="{960964B8-E55D-3C80-DBAF-8F0CB654A82F}"/>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538821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uadroTexto 45">
            <a:extLst>
              <a:ext uri="{FF2B5EF4-FFF2-40B4-BE49-F238E27FC236}">
                <a16:creationId xmlns:a16="http://schemas.microsoft.com/office/drawing/2014/main" id="{D31C5A5A-EF56-5FE3-3809-DA22965A651F}"/>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MX" noProof="0"/>
          </a:p>
        </p:txBody>
      </p:sp>
      <p:sp>
        <p:nvSpPr>
          <p:cNvPr id="48" name="CuadroTexto 47">
            <a:extLst>
              <a:ext uri="{FF2B5EF4-FFF2-40B4-BE49-F238E27FC236}">
                <a16:creationId xmlns:a16="http://schemas.microsoft.com/office/drawing/2014/main" id="{7F94CD8B-1809-1656-5D75-1675395410FB}"/>
              </a:ext>
            </a:extLst>
          </p:cNvPr>
          <p:cNvSpPr txBox="1"/>
          <p:nvPr/>
        </p:nvSpPr>
        <p:spPr>
          <a:xfrm>
            <a:off x="5026830" y="1623717"/>
            <a:ext cx="2418512" cy="646331"/>
          </a:xfrm>
          <a:prstGeom prst="rect">
            <a:avLst/>
          </a:prstGeom>
          <a:solidFill>
            <a:schemeClr val="bg1"/>
          </a:solidFill>
        </p:spPr>
        <p:txBody>
          <a:bodyPr wrap="square" rtlCol="0">
            <a:spAutoFit/>
          </a:bodyPr>
          <a:lstStyle/>
          <a:p>
            <a:r>
              <a:rPr lang="es-MX" noProof="0">
                <a:solidFill>
                  <a:schemeClr val="bg1"/>
                </a:solidFill>
              </a:rPr>
              <a:t>Dg</a:t>
            </a:r>
          </a:p>
          <a:p>
            <a:endParaRPr lang="es-MX" noProof="0"/>
          </a:p>
        </p:txBody>
      </p:sp>
      <p:graphicFrame>
        <p:nvGraphicFramePr>
          <p:cNvPr id="32" name="Marcador de contenido 7">
            <a:extLst>
              <a:ext uri="{FF2B5EF4-FFF2-40B4-BE49-F238E27FC236}">
                <a16:creationId xmlns:a16="http://schemas.microsoft.com/office/drawing/2014/main" id="{B52CF819-4248-F91F-04A3-B5FC19AC6D17}"/>
              </a:ext>
            </a:extLst>
          </p:cNvPr>
          <p:cNvGraphicFramePr/>
          <p:nvPr>
            <p:extLst>
              <p:ext uri="{D42A27DB-BD31-4B8C-83A1-F6EECF244321}">
                <p14:modId xmlns:p14="http://schemas.microsoft.com/office/powerpoint/2010/main" val="2752784459"/>
              </p:ext>
            </p:extLst>
          </p:nvPr>
        </p:nvGraphicFramePr>
        <p:xfrm>
          <a:off x="585837" y="1447366"/>
          <a:ext cx="7533259" cy="41095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7" name="Imagen 36" descr="905.900+ Agenda Fotografías de stock, fotos e imágenes libres de derechos -  iStock | Calendario, Indice, Reloj">
            <a:extLst>
              <a:ext uri="{FF2B5EF4-FFF2-40B4-BE49-F238E27FC236}">
                <a16:creationId xmlns:a16="http://schemas.microsoft.com/office/drawing/2014/main" id="{BCD890D7-7C53-FAB8-A443-5DFA9672537B}"/>
              </a:ext>
            </a:extLst>
          </p:cNvPr>
          <p:cNvPicPr>
            <a:picLocks noChangeAspect="1"/>
          </p:cNvPicPr>
          <p:nvPr/>
        </p:nvPicPr>
        <p:blipFill>
          <a:blip r:embed="rId8"/>
          <a:stretch>
            <a:fillRect/>
          </a:stretch>
        </p:blipFill>
        <p:spPr>
          <a:xfrm>
            <a:off x="7936216" y="1623717"/>
            <a:ext cx="3596019" cy="3583104"/>
          </a:xfrm>
          <a:prstGeom prst="rect">
            <a:avLst/>
          </a:prstGeom>
          <a:ln>
            <a:solidFill>
              <a:schemeClr val="bg1"/>
            </a:solidFill>
          </a:ln>
        </p:spPr>
      </p:pic>
      <p:grpSp>
        <p:nvGrpSpPr>
          <p:cNvPr id="24" name="Grupo 23">
            <a:extLst>
              <a:ext uri="{FF2B5EF4-FFF2-40B4-BE49-F238E27FC236}">
                <a16:creationId xmlns:a16="http://schemas.microsoft.com/office/drawing/2014/main" id="{4217D41F-D844-4C17-047F-ED22D33AC37C}"/>
              </a:ext>
            </a:extLst>
          </p:cNvPr>
          <p:cNvGrpSpPr/>
          <p:nvPr/>
        </p:nvGrpSpPr>
        <p:grpSpPr>
          <a:xfrm>
            <a:off x="346289" y="284341"/>
            <a:ext cx="11565257" cy="813283"/>
            <a:chOff x="346289" y="284341"/>
            <a:chExt cx="11565257" cy="813283"/>
          </a:xfrm>
        </p:grpSpPr>
        <p:sp>
          <p:nvSpPr>
            <p:cNvPr id="25" name="Google Shape;364;p19">
              <a:extLst>
                <a:ext uri="{FF2B5EF4-FFF2-40B4-BE49-F238E27FC236}">
                  <a16:creationId xmlns:a16="http://schemas.microsoft.com/office/drawing/2014/main" id="{D7138D2D-36B8-570D-896E-FB4BCAF04270}"/>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Orden del Día</a:t>
              </a:r>
            </a:p>
          </p:txBody>
        </p:sp>
        <p:grpSp>
          <p:nvGrpSpPr>
            <p:cNvPr id="27" name="Grupo 26">
              <a:extLst>
                <a:ext uri="{FF2B5EF4-FFF2-40B4-BE49-F238E27FC236}">
                  <a16:creationId xmlns:a16="http://schemas.microsoft.com/office/drawing/2014/main" id="{15034CAC-1C42-B31F-DFD4-A02855D01306}"/>
                </a:ext>
              </a:extLst>
            </p:cNvPr>
            <p:cNvGrpSpPr/>
            <p:nvPr/>
          </p:nvGrpSpPr>
          <p:grpSpPr>
            <a:xfrm>
              <a:off x="346289" y="284341"/>
              <a:ext cx="11565257" cy="813283"/>
              <a:chOff x="346289" y="284341"/>
              <a:chExt cx="11565257" cy="813283"/>
            </a:xfrm>
          </p:grpSpPr>
          <p:cxnSp>
            <p:nvCxnSpPr>
              <p:cNvPr id="29" name="Conector recto 28">
                <a:extLst>
                  <a:ext uri="{FF2B5EF4-FFF2-40B4-BE49-F238E27FC236}">
                    <a16:creationId xmlns:a16="http://schemas.microsoft.com/office/drawing/2014/main" id="{9F6E5823-2820-6A5C-29B2-ADDF01EE326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33" name="Google Shape;188;p2" descr="Un conjunto de letras blancas en un fondo blanco&#10;&#10;Descripción generada automáticamente con confianza media">
                <a:extLst>
                  <a:ext uri="{FF2B5EF4-FFF2-40B4-BE49-F238E27FC236}">
                    <a16:creationId xmlns:a16="http://schemas.microsoft.com/office/drawing/2014/main" id="{3329D8FB-060D-3D3B-9EB3-4399CC9F7840}"/>
                  </a:ext>
                </a:extLst>
              </p:cNvPr>
              <p:cNvPicPr preferRelativeResize="0"/>
              <p:nvPr/>
            </p:nvPicPr>
            <p:blipFill rotWithShape="1">
              <a:blip r:embed="rId9">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F88C3450-4C69-FBC1-FAF4-FE9CD525905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6289" y="176616"/>
            <a:ext cx="1803213" cy="821160"/>
          </a:xfrm>
          <a:prstGeom prst="rect">
            <a:avLst/>
          </a:prstGeom>
        </p:spPr>
      </p:pic>
      <p:sp>
        <p:nvSpPr>
          <p:cNvPr id="4" name="CuadroTexto 3">
            <a:extLst>
              <a:ext uri="{FF2B5EF4-FFF2-40B4-BE49-F238E27FC236}">
                <a16:creationId xmlns:a16="http://schemas.microsoft.com/office/drawing/2014/main" id="{B2D7E4B3-0E28-33B4-4A6A-D1D88FDDC307}"/>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21403433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A25EF3-40A2-4A72-61D4-859FEE670AC1}"/>
            </a:ext>
          </a:extLst>
        </p:cNvPr>
        <p:cNvGrpSpPr/>
        <p:nvPr/>
      </p:nvGrpSpPr>
      <p:grpSpPr>
        <a:xfrm>
          <a:off x="0" y="0"/>
          <a:ext cx="0" cy="0"/>
          <a:chOff x="0" y="0"/>
          <a:chExt cx="0" cy="0"/>
        </a:xfrm>
      </p:grpSpPr>
      <p:sp>
        <p:nvSpPr>
          <p:cNvPr id="46" name="Rectángulo 45">
            <a:extLst>
              <a:ext uri="{FF2B5EF4-FFF2-40B4-BE49-F238E27FC236}">
                <a16:creationId xmlns:a16="http://schemas.microsoft.com/office/drawing/2014/main" id="{13DC10AC-B7A1-E649-428F-4D270DBFB704}"/>
              </a:ext>
            </a:extLst>
          </p:cNvPr>
          <p:cNvSpPr/>
          <p:nvPr/>
        </p:nvSpPr>
        <p:spPr>
          <a:xfrm>
            <a:off x="1481666" y="4780737"/>
            <a:ext cx="3467604" cy="1058865"/>
          </a:xfrm>
          <a:prstGeom prst="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5" name="Rectángulo 44">
            <a:extLst>
              <a:ext uri="{FF2B5EF4-FFF2-40B4-BE49-F238E27FC236}">
                <a16:creationId xmlns:a16="http://schemas.microsoft.com/office/drawing/2014/main" id="{C10693A7-5E70-FF29-F2AF-684498684497}"/>
              </a:ext>
            </a:extLst>
          </p:cNvPr>
          <p:cNvSpPr/>
          <p:nvPr/>
        </p:nvSpPr>
        <p:spPr>
          <a:xfrm>
            <a:off x="1481667" y="3386134"/>
            <a:ext cx="3467604" cy="1058865"/>
          </a:xfrm>
          <a:prstGeom prst="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2" name="Grupo 1">
            <a:extLst>
              <a:ext uri="{FF2B5EF4-FFF2-40B4-BE49-F238E27FC236}">
                <a16:creationId xmlns:a16="http://schemas.microsoft.com/office/drawing/2014/main" id="{CBE4BC28-BD5C-93F8-3195-249CAAD7DA24}"/>
              </a:ext>
            </a:extLst>
          </p:cNvPr>
          <p:cNvGrpSpPr/>
          <p:nvPr/>
        </p:nvGrpSpPr>
        <p:grpSpPr>
          <a:xfrm>
            <a:off x="346289" y="284341"/>
            <a:ext cx="11565257" cy="813283"/>
            <a:chOff x="346289" y="284341"/>
            <a:chExt cx="11565257" cy="813283"/>
          </a:xfrm>
        </p:grpSpPr>
        <p:sp>
          <p:nvSpPr>
            <p:cNvPr id="12" name="Google Shape;364;p19">
              <a:extLst>
                <a:ext uri="{FF2B5EF4-FFF2-40B4-BE49-F238E27FC236}">
                  <a16:creationId xmlns:a16="http://schemas.microsoft.com/office/drawing/2014/main" id="{6E3E6D40-9427-FC96-EA38-CB1FB59C7824}"/>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Unidad de Transparencia</a:t>
              </a:r>
            </a:p>
          </p:txBody>
        </p:sp>
        <p:grpSp>
          <p:nvGrpSpPr>
            <p:cNvPr id="14" name="Grupo 13">
              <a:extLst>
                <a:ext uri="{FF2B5EF4-FFF2-40B4-BE49-F238E27FC236}">
                  <a16:creationId xmlns:a16="http://schemas.microsoft.com/office/drawing/2014/main" id="{6A7004C2-E2B0-C008-7733-D6F9843E8F6B}"/>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EE65F15C-7C97-477F-7DDC-7CBF38FEF8D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22759D9E-BF48-ABDF-26D4-AE11ACE2724A}"/>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4" name="Imagen 3">
            <a:extLst>
              <a:ext uri="{FF2B5EF4-FFF2-40B4-BE49-F238E27FC236}">
                <a16:creationId xmlns:a16="http://schemas.microsoft.com/office/drawing/2014/main" id="{E1535B89-B67D-87B0-E470-A2CA6F4457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8" name="Rectángulo 7">
            <a:extLst>
              <a:ext uri="{FF2B5EF4-FFF2-40B4-BE49-F238E27FC236}">
                <a16:creationId xmlns:a16="http://schemas.microsoft.com/office/drawing/2014/main" id="{3A97275B-FB43-BD92-D1EB-2D3D4B486844}"/>
              </a:ext>
            </a:extLst>
          </p:cNvPr>
          <p:cNvSpPr/>
          <p:nvPr/>
        </p:nvSpPr>
        <p:spPr>
          <a:xfrm>
            <a:off x="4014365" y="1300436"/>
            <a:ext cx="4219425" cy="523220"/>
          </a:xfrm>
          <a:prstGeom prst="rect">
            <a:avLst/>
          </a:prstGeom>
        </p:spPr>
        <p:txBody>
          <a:bodyPr wrap="none" lIns="91440" tIns="45720" rIns="91440" bIns="45720" anchor="t">
            <a:spAutoFit/>
          </a:bodyPr>
          <a:lstStyle/>
          <a:p>
            <a:pPr algn="ctr"/>
            <a:r>
              <a:rPr lang="es-MX" sz="2800" b="1">
                <a:ln w="0"/>
                <a:effectLst>
                  <a:outerShdw blurRad="38100" dist="19050" dir="2700000" algn="tl" rotWithShape="0">
                    <a:schemeClr val="dk1">
                      <a:alpha val="40000"/>
                    </a:schemeClr>
                  </a:outerShdw>
                </a:effectLst>
                <a:latin typeface="Century Gothic"/>
                <a:ea typeface="Calibri Light"/>
                <a:cs typeface="Calibri"/>
              </a:rPr>
              <a:t>Tabla de cumplimiento</a:t>
            </a:r>
            <a:endParaRPr lang="es-ES" b="1"/>
          </a:p>
        </p:txBody>
      </p:sp>
      <p:grpSp>
        <p:nvGrpSpPr>
          <p:cNvPr id="23" name="Grupo 22">
            <a:extLst>
              <a:ext uri="{FF2B5EF4-FFF2-40B4-BE49-F238E27FC236}">
                <a16:creationId xmlns:a16="http://schemas.microsoft.com/office/drawing/2014/main" id="{E247B7BF-207D-8DF5-9E32-A57539BD9E4A}"/>
              </a:ext>
            </a:extLst>
          </p:cNvPr>
          <p:cNvGrpSpPr/>
          <p:nvPr/>
        </p:nvGrpSpPr>
        <p:grpSpPr>
          <a:xfrm>
            <a:off x="5575485" y="2072470"/>
            <a:ext cx="1058333" cy="1044222"/>
            <a:chOff x="5575485" y="2072470"/>
            <a:chExt cx="1058333" cy="1044222"/>
          </a:xfrm>
        </p:grpSpPr>
        <p:sp>
          <p:nvSpPr>
            <p:cNvPr id="13" name="Elipse 12">
              <a:extLst>
                <a:ext uri="{FF2B5EF4-FFF2-40B4-BE49-F238E27FC236}">
                  <a16:creationId xmlns:a16="http://schemas.microsoft.com/office/drawing/2014/main" id="{2011E795-6922-6008-C54E-A01B285AA094}"/>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Elipse 21">
              <a:extLst>
                <a:ext uri="{FF2B5EF4-FFF2-40B4-BE49-F238E27FC236}">
                  <a16:creationId xmlns:a16="http://schemas.microsoft.com/office/drawing/2014/main" id="{F04B7E41-D19A-3E1E-68BF-34AADBADC623}"/>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7" name="Rectángulo 16">
            <a:extLst>
              <a:ext uri="{FF2B5EF4-FFF2-40B4-BE49-F238E27FC236}">
                <a16:creationId xmlns:a16="http://schemas.microsoft.com/office/drawing/2014/main" id="{B6857B65-E267-D8CF-30B1-13921DD86CAA}"/>
              </a:ext>
            </a:extLst>
          </p:cNvPr>
          <p:cNvSpPr/>
          <p:nvPr/>
        </p:nvSpPr>
        <p:spPr>
          <a:xfrm>
            <a:off x="5560946" y="2235667"/>
            <a:ext cx="1098495"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1</a:t>
            </a:r>
            <a:endParaRPr lang="es-MX" sz="4800" b="1" noProof="0">
              <a:solidFill>
                <a:schemeClr val="bg1"/>
              </a:solidFill>
              <a:latin typeface="Nordique Inline"/>
              <a:ea typeface="Calibri Light"/>
              <a:cs typeface="Calibri"/>
            </a:endParaRPr>
          </a:p>
        </p:txBody>
      </p:sp>
      <p:grpSp>
        <p:nvGrpSpPr>
          <p:cNvPr id="24" name="Grupo 23">
            <a:extLst>
              <a:ext uri="{FF2B5EF4-FFF2-40B4-BE49-F238E27FC236}">
                <a16:creationId xmlns:a16="http://schemas.microsoft.com/office/drawing/2014/main" id="{226C1CDD-BD72-1EE6-9DE5-008CD0C382FC}"/>
              </a:ext>
            </a:extLst>
          </p:cNvPr>
          <p:cNvGrpSpPr/>
          <p:nvPr/>
        </p:nvGrpSpPr>
        <p:grpSpPr>
          <a:xfrm>
            <a:off x="6912579" y="2101224"/>
            <a:ext cx="1058333" cy="1044222"/>
            <a:chOff x="5575485" y="2072470"/>
            <a:chExt cx="1058333" cy="1044222"/>
          </a:xfrm>
        </p:grpSpPr>
        <p:sp>
          <p:nvSpPr>
            <p:cNvPr id="25" name="Elipse 24">
              <a:extLst>
                <a:ext uri="{FF2B5EF4-FFF2-40B4-BE49-F238E27FC236}">
                  <a16:creationId xmlns:a16="http://schemas.microsoft.com/office/drawing/2014/main" id="{BC9255B3-614E-4E7E-169A-DB39A25D7C5F}"/>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Elipse 25">
              <a:extLst>
                <a:ext uri="{FF2B5EF4-FFF2-40B4-BE49-F238E27FC236}">
                  <a16:creationId xmlns:a16="http://schemas.microsoft.com/office/drawing/2014/main" id="{6870CE31-10CF-62DB-D8A9-670D1F1429CF}"/>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27" name="Rectángulo 26">
            <a:extLst>
              <a:ext uri="{FF2B5EF4-FFF2-40B4-BE49-F238E27FC236}">
                <a16:creationId xmlns:a16="http://schemas.microsoft.com/office/drawing/2014/main" id="{33ECCDE0-4786-E206-98E1-D0A382358339}"/>
              </a:ext>
            </a:extLst>
          </p:cNvPr>
          <p:cNvSpPr/>
          <p:nvPr/>
        </p:nvSpPr>
        <p:spPr>
          <a:xfrm>
            <a:off x="6898040" y="2264421"/>
            <a:ext cx="1098495"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2</a:t>
            </a:r>
            <a:endParaRPr lang="es-MX" sz="4800" b="1" noProof="0">
              <a:solidFill>
                <a:schemeClr val="bg1"/>
              </a:solidFill>
              <a:latin typeface="Nordique Inline"/>
              <a:ea typeface="Calibri Light"/>
              <a:cs typeface="Calibri"/>
            </a:endParaRPr>
          </a:p>
        </p:txBody>
      </p:sp>
      <p:grpSp>
        <p:nvGrpSpPr>
          <p:cNvPr id="29" name="Grupo 28">
            <a:extLst>
              <a:ext uri="{FF2B5EF4-FFF2-40B4-BE49-F238E27FC236}">
                <a16:creationId xmlns:a16="http://schemas.microsoft.com/office/drawing/2014/main" id="{FFF5BD03-916E-DF07-EA18-2623D38B0D39}"/>
              </a:ext>
            </a:extLst>
          </p:cNvPr>
          <p:cNvGrpSpPr/>
          <p:nvPr/>
        </p:nvGrpSpPr>
        <p:grpSpPr>
          <a:xfrm>
            <a:off x="8177787" y="2101224"/>
            <a:ext cx="1058333" cy="1044222"/>
            <a:chOff x="5575485" y="2072470"/>
            <a:chExt cx="1058333" cy="1044222"/>
          </a:xfrm>
        </p:grpSpPr>
        <p:sp>
          <p:nvSpPr>
            <p:cNvPr id="30" name="Elipse 29">
              <a:extLst>
                <a:ext uri="{FF2B5EF4-FFF2-40B4-BE49-F238E27FC236}">
                  <a16:creationId xmlns:a16="http://schemas.microsoft.com/office/drawing/2014/main" id="{98050D18-D4B3-5E27-6124-C7BA6B33DBF3}"/>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Elipse 30">
              <a:extLst>
                <a:ext uri="{FF2B5EF4-FFF2-40B4-BE49-F238E27FC236}">
                  <a16:creationId xmlns:a16="http://schemas.microsoft.com/office/drawing/2014/main" id="{9E435902-7B7F-4452-5821-47CCB9CA0B86}"/>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2" name="Rectángulo 31">
            <a:extLst>
              <a:ext uri="{FF2B5EF4-FFF2-40B4-BE49-F238E27FC236}">
                <a16:creationId xmlns:a16="http://schemas.microsoft.com/office/drawing/2014/main" id="{2CCB8C1E-86FF-1429-808F-C7C98FD76B64}"/>
              </a:ext>
            </a:extLst>
          </p:cNvPr>
          <p:cNvSpPr/>
          <p:nvPr/>
        </p:nvSpPr>
        <p:spPr>
          <a:xfrm>
            <a:off x="8163247" y="2264421"/>
            <a:ext cx="1098495"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3</a:t>
            </a:r>
            <a:endParaRPr lang="es-MX" sz="4800" b="1" noProof="0">
              <a:solidFill>
                <a:schemeClr val="bg1"/>
              </a:solidFill>
              <a:latin typeface="Nordique Inline"/>
              <a:ea typeface="Calibri Light"/>
              <a:cs typeface="Calibri"/>
            </a:endParaRPr>
          </a:p>
        </p:txBody>
      </p:sp>
      <p:grpSp>
        <p:nvGrpSpPr>
          <p:cNvPr id="33" name="Grupo 32">
            <a:extLst>
              <a:ext uri="{FF2B5EF4-FFF2-40B4-BE49-F238E27FC236}">
                <a16:creationId xmlns:a16="http://schemas.microsoft.com/office/drawing/2014/main" id="{F88C1432-AD18-3971-4260-7DFE086181D3}"/>
              </a:ext>
            </a:extLst>
          </p:cNvPr>
          <p:cNvGrpSpPr/>
          <p:nvPr/>
        </p:nvGrpSpPr>
        <p:grpSpPr>
          <a:xfrm>
            <a:off x="9486127" y="2115601"/>
            <a:ext cx="1058333" cy="1044222"/>
            <a:chOff x="5575485" y="2072470"/>
            <a:chExt cx="1058333" cy="1044222"/>
          </a:xfrm>
        </p:grpSpPr>
        <p:sp>
          <p:nvSpPr>
            <p:cNvPr id="34" name="Elipse 33">
              <a:extLst>
                <a:ext uri="{FF2B5EF4-FFF2-40B4-BE49-F238E27FC236}">
                  <a16:creationId xmlns:a16="http://schemas.microsoft.com/office/drawing/2014/main" id="{ED2BDDA8-7FDA-8354-5199-1221FCB00361}"/>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Elipse 34">
              <a:extLst>
                <a:ext uri="{FF2B5EF4-FFF2-40B4-BE49-F238E27FC236}">
                  <a16:creationId xmlns:a16="http://schemas.microsoft.com/office/drawing/2014/main" id="{C7CC8527-C8E3-B1A0-B81C-6FE3E6E0FA62}"/>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6" name="Rectángulo 35">
            <a:extLst>
              <a:ext uri="{FF2B5EF4-FFF2-40B4-BE49-F238E27FC236}">
                <a16:creationId xmlns:a16="http://schemas.microsoft.com/office/drawing/2014/main" id="{0C7BC9ED-3CE2-D016-BB6F-3A838AFA6789}"/>
              </a:ext>
            </a:extLst>
          </p:cNvPr>
          <p:cNvSpPr/>
          <p:nvPr/>
        </p:nvSpPr>
        <p:spPr>
          <a:xfrm>
            <a:off x="9471587" y="2278798"/>
            <a:ext cx="1098495"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4</a:t>
            </a:r>
            <a:endParaRPr lang="es-MX" sz="4800" b="1" noProof="0">
              <a:solidFill>
                <a:schemeClr val="bg1"/>
              </a:solidFill>
              <a:latin typeface="Nordique Inline"/>
              <a:ea typeface="Calibri Light"/>
              <a:cs typeface="Calibri"/>
            </a:endParaRPr>
          </a:p>
        </p:txBody>
      </p:sp>
      <p:grpSp>
        <p:nvGrpSpPr>
          <p:cNvPr id="37" name="Grupo 36">
            <a:extLst>
              <a:ext uri="{FF2B5EF4-FFF2-40B4-BE49-F238E27FC236}">
                <a16:creationId xmlns:a16="http://schemas.microsoft.com/office/drawing/2014/main" id="{25E6551D-2041-C1AB-9994-370CF227585E}"/>
              </a:ext>
            </a:extLst>
          </p:cNvPr>
          <p:cNvGrpSpPr/>
          <p:nvPr/>
        </p:nvGrpSpPr>
        <p:grpSpPr>
          <a:xfrm>
            <a:off x="960353" y="3380808"/>
            <a:ext cx="1058333" cy="1044222"/>
            <a:chOff x="5575485" y="2072470"/>
            <a:chExt cx="1058333" cy="1044222"/>
          </a:xfrm>
        </p:grpSpPr>
        <p:sp>
          <p:nvSpPr>
            <p:cNvPr id="38" name="Elipse 37">
              <a:extLst>
                <a:ext uri="{FF2B5EF4-FFF2-40B4-BE49-F238E27FC236}">
                  <a16:creationId xmlns:a16="http://schemas.microsoft.com/office/drawing/2014/main" id="{CE6EF5E6-82C6-CFDB-09FA-732296A8F031}"/>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Elipse 38">
              <a:extLst>
                <a:ext uri="{FF2B5EF4-FFF2-40B4-BE49-F238E27FC236}">
                  <a16:creationId xmlns:a16="http://schemas.microsoft.com/office/drawing/2014/main" id="{FB5E062E-BCE4-AB07-1982-A0702C617750}"/>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41" name="Grupo 40">
            <a:extLst>
              <a:ext uri="{FF2B5EF4-FFF2-40B4-BE49-F238E27FC236}">
                <a16:creationId xmlns:a16="http://schemas.microsoft.com/office/drawing/2014/main" id="{197255B8-3AA1-71C2-1B98-745F322E7660}"/>
              </a:ext>
            </a:extLst>
          </p:cNvPr>
          <p:cNvGrpSpPr/>
          <p:nvPr/>
        </p:nvGrpSpPr>
        <p:grpSpPr>
          <a:xfrm>
            <a:off x="1003485" y="4761034"/>
            <a:ext cx="1058333" cy="1044222"/>
            <a:chOff x="5575485" y="2072470"/>
            <a:chExt cx="1058333" cy="1044222"/>
          </a:xfrm>
        </p:grpSpPr>
        <p:sp>
          <p:nvSpPr>
            <p:cNvPr id="42" name="Elipse 41">
              <a:extLst>
                <a:ext uri="{FF2B5EF4-FFF2-40B4-BE49-F238E27FC236}">
                  <a16:creationId xmlns:a16="http://schemas.microsoft.com/office/drawing/2014/main" id="{389BF727-1BD3-DFC6-56C1-E1E0574EC17E}"/>
                </a:ext>
              </a:extLst>
            </p:cNvPr>
            <p:cNvSpPr/>
            <p:nvPr/>
          </p:nvSpPr>
          <p:spPr>
            <a:xfrm>
              <a:off x="5575485" y="2072470"/>
              <a:ext cx="1058333" cy="1044222"/>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3" name="Elipse 42">
              <a:extLst>
                <a:ext uri="{FF2B5EF4-FFF2-40B4-BE49-F238E27FC236}">
                  <a16:creationId xmlns:a16="http://schemas.microsoft.com/office/drawing/2014/main" id="{3838BDB7-471F-EAEA-4BBE-FE33660E37CC}"/>
                </a:ext>
              </a:extLst>
            </p:cNvPr>
            <p:cNvSpPr/>
            <p:nvPr/>
          </p:nvSpPr>
          <p:spPr>
            <a:xfrm>
              <a:off x="5690503" y="2187488"/>
              <a:ext cx="842672" cy="828562"/>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48" name="Rectángulo 47">
            <a:extLst>
              <a:ext uri="{FF2B5EF4-FFF2-40B4-BE49-F238E27FC236}">
                <a16:creationId xmlns:a16="http://schemas.microsoft.com/office/drawing/2014/main" id="{1892568C-1EC5-BB31-20C2-46E1D06CA9F8}"/>
              </a:ext>
            </a:extLst>
          </p:cNvPr>
          <p:cNvSpPr/>
          <p:nvPr/>
        </p:nvSpPr>
        <p:spPr>
          <a:xfrm>
            <a:off x="2064925" y="5356181"/>
            <a:ext cx="2882819" cy="400110"/>
          </a:xfrm>
          <a:prstGeom prst="rect">
            <a:avLst/>
          </a:prstGeom>
        </p:spPr>
        <p:txBody>
          <a:bodyPr wrap="square" lIns="91440" tIns="45720" rIns="91440" bIns="45720" anchor="t">
            <a:spAutoFit/>
          </a:bodyPr>
          <a:lstStyle/>
          <a:p>
            <a:pPr algn="ctr"/>
            <a:r>
              <a:rPr lang="es-MX" sz="1000">
                <a:ln w="0"/>
                <a:effectLst>
                  <a:outerShdw blurRad="38100" dist="19050" dir="2700000" algn="tl" rotWithShape="0">
                    <a:schemeClr val="dk1">
                      <a:alpha val="40000"/>
                    </a:schemeClr>
                  </a:outerShdw>
                </a:effectLst>
                <a:latin typeface="Century Gothic"/>
                <a:ea typeface="Calibri Light"/>
                <a:cs typeface="Calibri"/>
              </a:rPr>
              <a:t>Ley de Transparencia y Acceso a la Información Pública del Estado de Sonora</a:t>
            </a:r>
            <a:endParaRPr lang="es-MX" sz="1000">
              <a:ln w="0"/>
              <a:effectLst>
                <a:outerShdw blurRad="38100" dist="19050" dir="2700000" algn="tl" rotWithShape="0">
                  <a:prstClr val="black">
                    <a:alpha val="40000"/>
                  </a:prstClr>
                </a:outerShdw>
              </a:effectLst>
              <a:latin typeface="Century Gothic"/>
              <a:ea typeface="Calibri Light"/>
              <a:cs typeface="Calibri"/>
            </a:endParaRPr>
          </a:p>
        </p:txBody>
      </p:sp>
      <p:sp>
        <p:nvSpPr>
          <p:cNvPr id="49" name="Rectángulo 48">
            <a:extLst>
              <a:ext uri="{FF2B5EF4-FFF2-40B4-BE49-F238E27FC236}">
                <a16:creationId xmlns:a16="http://schemas.microsoft.com/office/drawing/2014/main" id="{0536F919-ECB9-BC95-29DD-E533B45D7C4F}"/>
              </a:ext>
            </a:extLst>
          </p:cNvPr>
          <p:cNvSpPr/>
          <p:nvPr/>
        </p:nvSpPr>
        <p:spPr>
          <a:xfrm>
            <a:off x="2340417" y="4766081"/>
            <a:ext cx="2205551"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LTAIPES</a:t>
            </a:r>
            <a:endParaRPr lang="es-MX" sz="4800" b="1" noProof="0">
              <a:solidFill>
                <a:schemeClr val="bg1"/>
              </a:solidFill>
              <a:latin typeface="Nordique Inline"/>
              <a:ea typeface="Calibri Light"/>
              <a:cs typeface="Calibri"/>
            </a:endParaRPr>
          </a:p>
        </p:txBody>
      </p:sp>
      <p:sp>
        <p:nvSpPr>
          <p:cNvPr id="50" name="Rectángulo 49">
            <a:extLst>
              <a:ext uri="{FF2B5EF4-FFF2-40B4-BE49-F238E27FC236}">
                <a16:creationId xmlns:a16="http://schemas.microsoft.com/office/drawing/2014/main" id="{F500C04E-296D-F3BC-D67C-11953A562B67}"/>
              </a:ext>
            </a:extLst>
          </p:cNvPr>
          <p:cNvSpPr/>
          <p:nvPr/>
        </p:nvSpPr>
        <p:spPr>
          <a:xfrm>
            <a:off x="2050547" y="4075264"/>
            <a:ext cx="2769931" cy="400110"/>
          </a:xfrm>
          <a:prstGeom prst="rect">
            <a:avLst/>
          </a:prstGeom>
        </p:spPr>
        <p:txBody>
          <a:bodyPr wrap="square" lIns="91440" tIns="45720" rIns="91440" bIns="45720" anchor="t">
            <a:spAutoFit/>
          </a:bodyPr>
          <a:lstStyle/>
          <a:p>
            <a:pPr algn="ctr"/>
            <a:r>
              <a:rPr lang="es-MX" sz="1000">
                <a:ln w="0"/>
                <a:effectLst>
                  <a:outerShdw blurRad="38100" dist="19050" dir="2700000" algn="tl" rotWithShape="0">
                    <a:schemeClr val="dk1">
                      <a:alpha val="40000"/>
                    </a:schemeClr>
                  </a:outerShdw>
                </a:effectLst>
                <a:latin typeface="Century Gothic"/>
                <a:ea typeface="Calibri Light"/>
                <a:cs typeface="Calibri"/>
              </a:rPr>
              <a:t>Ley de General de Transparencia y Acceso a la Información Pública</a:t>
            </a:r>
            <a:endParaRPr lang="es-MX" sz="1000">
              <a:ln w="0"/>
              <a:effectLst>
                <a:outerShdw blurRad="38100" dist="19050" dir="2700000" algn="tl" rotWithShape="0">
                  <a:prstClr val="black">
                    <a:alpha val="40000"/>
                  </a:prstClr>
                </a:outerShdw>
              </a:effectLst>
              <a:latin typeface="Century Gothic"/>
              <a:ea typeface="Calibri Light"/>
              <a:cs typeface="Calibri"/>
            </a:endParaRPr>
          </a:p>
        </p:txBody>
      </p:sp>
      <p:sp>
        <p:nvSpPr>
          <p:cNvPr id="51" name="Rectángulo 50">
            <a:extLst>
              <a:ext uri="{FF2B5EF4-FFF2-40B4-BE49-F238E27FC236}">
                <a16:creationId xmlns:a16="http://schemas.microsoft.com/office/drawing/2014/main" id="{202C31EA-D91B-9A01-8928-292D355EB60F}"/>
              </a:ext>
            </a:extLst>
          </p:cNvPr>
          <p:cNvSpPr/>
          <p:nvPr/>
        </p:nvSpPr>
        <p:spPr>
          <a:xfrm>
            <a:off x="2382483" y="3387185"/>
            <a:ext cx="2205551" cy="830997"/>
          </a:xfrm>
          <a:prstGeom prst="rect">
            <a:avLst/>
          </a:prstGeom>
        </p:spPr>
        <p:txBody>
          <a:bodyPr wrap="square" lIns="91440" tIns="45720" rIns="91440" bIns="45720" anchor="t">
            <a:spAutoFit/>
          </a:bodyPr>
          <a:lstStyle/>
          <a:p>
            <a:pPr algn="ctr"/>
            <a:r>
              <a:rPr lang="es-MX" sz="4800" b="1">
                <a:solidFill>
                  <a:schemeClr val="bg1"/>
                </a:solidFill>
                <a:latin typeface="Nordique Inline"/>
                <a:ea typeface="Calibri Light"/>
                <a:cs typeface="Calibri"/>
              </a:rPr>
              <a:t>LGTAIP</a:t>
            </a:r>
            <a:endParaRPr lang="es-MX" sz="4800" b="1" noProof="0">
              <a:solidFill>
                <a:schemeClr val="bg1"/>
              </a:solidFill>
              <a:latin typeface="Nordique Inline"/>
              <a:ea typeface="Calibri Light"/>
              <a:cs typeface="Calibri"/>
            </a:endParaRPr>
          </a:p>
        </p:txBody>
      </p:sp>
      <p:sp>
        <p:nvSpPr>
          <p:cNvPr id="52" name="Rectángulo 51">
            <a:extLst>
              <a:ext uri="{FF2B5EF4-FFF2-40B4-BE49-F238E27FC236}">
                <a16:creationId xmlns:a16="http://schemas.microsoft.com/office/drawing/2014/main" id="{2C4C5953-645B-FE9C-DCBD-04E84330F78E}"/>
              </a:ext>
            </a:extLst>
          </p:cNvPr>
          <p:cNvSpPr/>
          <p:nvPr/>
        </p:nvSpPr>
        <p:spPr>
          <a:xfrm>
            <a:off x="5262911" y="3386133"/>
            <a:ext cx="5552320" cy="1058865"/>
          </a:xfrm>
          <a:prstGeom prst="rect">
            <a:avLst/>
          </a:prstGeom>
          <a:solidFill>
            <a:schemeClr val="bg2">
              <a:lumMod val="40000"/>
              <a:lumOff val="60000"/>
            </a:schemeClr>
          </a:solidFill>
          <a:ln>
            <a:solidFill>
              <a:schemeClr val="bg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3" name="Rectángulo 52">
            <a:extLst>
              <a:ext uri="{FF2B5EF4-FFF2-40B4-BE49-F238E27FC236}">
                <a16:creationId xmlns:a16="http://schemas.microsoft.com/office/drawing/2014/main" id="{A3869C51-D007-9EA5-F555-11298DCE8720}"/>
              </a:ext>
            </a:extLst>
          </p:cNvPr>
          <p:cNvSpPr/>
          <p:nvPr/>
        </p:nvSpPr>
        <p:spPr>
          <a:xfrm>
            <a:off x="5262911" y="4780736"/>
            <a:ext cx="5552320" cy="1058865"/>
          </a:xfrm>
          <a:prstGeom prst="rect">
            <a:avLst/>
          </a:prstGeom>
          <a:solidFill>
            <a:schemeClr val="bg2">
              <a:lumMod val="40000"/>
              <a:lumOff val="60000"/>
            </a:schemeClr>
          </a:solidFill>
          <a:ln>
            <a:solidFill>
              <a:schemeClr val="bg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9" name="Imagen 58">
            <a:extLst>
              <a:ext uri="{FF2B5EF4-FFF2-40B4-BE49-F238E27FC236}">
                <a16:creationId xmlns:a16="http://schemas.microsoft.com/office/drawing/2014/main" id="{9A34425A-6BA7-344E-DEF2-E5BE18A9CCBE}"/>
              </a:ext>
            </a:extLst>
          </p:cNvPr>
          <p:cNvPicPr>
            <a:picLocks noChangeAspect="1"/>
          </p:cNvPicPr>
          <p:nvPr/>
        </p:nvPicPr>
        <p:blipFill>
          <a:blip r:embed="rId4"/>
          <a:stretch>
            <a:fillRect/>
          </a:stretch>
        </p:blipFill>
        <p:spPr>
          <a:xfrm>
            <a:off x="1195388" y="5003141"/>
            <a:ext cx="657225" cy="704850"/>
          </a:xfrm>
          <a:prstGeom prst="rect">
            <a:avLst/>
          </a:prstGeom>
        </p:spPr>
      </p:pic>
      <p:pic>
        <p:nvPicPr>
          <p:cNvPr id="5" name="Imagen 4">
            <a:extLst>
              <a:ext uri="{FF2B5EF4-FFF2-40B4-BE49-F238E27FC236}">
                <a16:creationId xmlns:a16="http://schemas.microsoft.com/office/drawing/2014/main" id="{6424BA78-A383-7D1A-2A88-3C40245B0DC3}"/>
              </a:ext>
            </a:extLst>
          </p:cNvPr>
          <p:cNvPicPr>
            <a:picLocks noChangeAspect="1"/>
          </p:cNvPicPr>
          <p:nvPr/>
        </p:nvPicPr>
        <p:blipFill>
          <a:blip r:embed="rId5"/>
          <a:stretch>
            <a:fillRect/>
          </a:stretch>
        </p:blipFill>
        <p:spPr>
          <a:xfrm>
            <a:off x="1144438" y="3628126"/>
            <a:ext cx="773502" cy="636917"/>
          </a:xfrm>
          <a:prstGeom prst="rect">
            <a:avLst/>
          </a:prstGeom>
        </p:spPr>
      </p:pic>
      <p:sp>
        <p:nvSpPr>
          <p:cNvPr id="7" name="Rectángulo 6">
            <a:extLst>
              <a:ext uri="{FF2B5EF4-FFF2-40B4-BE49-F238E27FC236}">
                <a16:creationId xmlns:a16="http://schemas.microsoft.com/office/drawing/2014/main" id="{6323B342-601A-C71F-245A-F15836C7468A}"/>
              </a:ext>
            </a:extLst>
          </p:cNvPr>
          <p:cNvSpPr/>
          <p:nvPr/>
        </p:nvSpPr>
        <p:spPr>
          <a:xfrm>
            <a:off x="5575321" y="3630269"/>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
        <p:nvSpPr>
          <p:cNvPr id="9" name="Rectángulo 8">
            <a:extLst>
              <a:ext uri="{FF2B5EF4-FFF2-40B4-BE49-F238E27FC236}">
                <a16:creationId xmlns:a16="http://schemas.microsoft.com/office/drawing/2014/main" id="{C6513B05-5E8B-8B28-D813-EB98383D5453}"/>
              </a:ext>
            </a:extLst>
          </p:cNvPr>
          <p:cNvSpPr/>
          <p:nvPr/>
        </p:nvSpPr>
        <p:spPr>
          <a:xfrm>
            <a:off x="5575320" y="5053627"/>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
        <p:nvSpPr>
          <p:cNvPr id="6" name="CuadroTexto 5">
            <a:extLst>
              <a:ext uri="{FF2B5EF4-FFF2-40B4-BE49-F238E27FC236}">
                <a16:creationId xmlns:a16="http://schemas.microsoft.com/office/drawing/2014/main" id="{45D9C95C-2D5F-2E9E-0535-41DAF947518A}"/>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
        <p:nvSpPr>
          <p:cNvPr id="3" name="Rectángulo 2">
            <a:extLst>
              <a:ext uri="{FF2B5EF4-FFF2-40B4-BE49-F238E27FC236}">
                <a16:creationId xmlns:a16="http://schemas.microsoft.com/office/drawing/2014/main" id="{5729C2F7-983D-A176-37CF-354D9A4C5E1D}"/>
              </a:ext>
            </a:extLst>
          </p:cNvPr>
          <p:cNvSpPr/>
          <p:nvPr/>
        </p:nvSpPr>
        <p:spPr>
          <a:xfrm>
            <a:off x="6912415" y="3615891"/>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
        <p:nvSpPr>
          <p:cNvPr id="10" name="Rectángulo 9">
            <a:extLst>
              <a:ext uri="{FF2B5EF4-FFF2-40B4-BE49-F238E27FC236}">
                <a16:creationId xmlns:a16="http://schemas.microsoft.com/office/drawing/2014/main" id="{09E9EC87-2970-C519-1240-B0B6563731D5}"/>
              </a:ext>
            </a:extLst>
          </p:cNvPr>
          <p:cNvSpPr/>
          <p:nvPr/>
        </p:nvSpPr>
        <p:spPr>
          <a:xfrm>
            <a:off x="6955546" y="5010494"/>
            <a:ext cx="1213514" cy="584775"/>
          </a:xfrm>
          <a:prstGeom prst="rect">
            <a:avLst/>
          </a:prstGeom>
        </p:spPr>
        <p:txBody>
          <a:bodyPr wrap="square" lIns="91440" tIns="45720" rIns="91440" bIns="45720" anchor="t">
            <a:spAutoFit/>
          </a:bodyPr>
          <a:lstStyle/>
          <a:p>
            <a:pPr algn="ctr"/>
            <a:r>
              <a:rPr lang="es-MX" sz="3200" b="1">
                <a:latin typeface="Nordique Inline"/>
                <a:ea typeface="Calibri Light"/>
                <a:cs typeface="Calibri"/>
              </a:rPr>
              <a:t>100%</a:t>
            </a:r>
            <a:endParaRPr lang="es-MX" sz="3200" b="1" noProof="0">
              <a:latin typeface="Nordique Inline"/>
              <a:ea typeface="Calibri Light"/>
              <a:cs typeface="Calibri"/>
            </a:endParaRPr>
          </a:p>
        </p:txBody>
      </p:sp>
    </p:spTree>
    <p:extLst>
      <p:ext uri="{BB962C8B-B14F-4D97-AF65-F5344CB8AC3E}">
        <p14:creationId xmlns:p14="http://schemas.microsoft.com/office/powerpoint/2010/main" val="1082762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8">
            <a:extLst>
              <a:ext uri="{FF2B5EF4-FFF2-40B4-BE49-F238E27FC236}">
                <a16:creationId xmlns:a16="http://schemas.microsoft.com/office/drawing/2014/main" id="{884C7EE5-C7F9-4779-47FA-6C8D804CF192}"/>
              </a:ext>
            </a:extLst>
          </p:cNvPr>
          <p:cNvGraphicFramePr>
            <a:graphicFrameLocks noGrp="1"/>
          </p:cNvGraphicFramePr>
          <p:nvPr>
            <p:extLst>
              <p:ext uri="{D42A27DB-BD31-4B8C-83A1-F6EECF244321}">
                <p14:modId xmlns:p14="http://schemas.microsoft.com/office/powerpoint/2010/main" val="3114434526"/>
              </p:ext>
            </p:extLst>
          </p:nvPr>
        </p:nvGraphicFramePr>
        <p:xfrm>
          <a:off x="400345" y="177149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477392">
                <a:tc>
                  <a:txBody>
                    <a:bodyPr/>
                    <a:lstStyle/>
                    <a:p>
                      <a:pPr algn="ctr"/>
                      <a:r>
                        <a:rPr lang="es-MX" sz="1500" noProof="0">
                          <a:latin typeface="LuloCleanW01-OneBold"/>
                        </a:rPr>
                        <a:t>Acuerdo Integridad</a:t>
                      </a:r>
                    </a:p>
                  </a:txBody>
                  <a:tcPr anchor="ctr"/>
                </a:tc>
                <a:tc>
                  <a:txBody>
                    <a:bodyPr/>
                    <a:lstStyle/>
                    <a:p>
                      <a:pPr algn="ctr"/>
                      <a:r>
                        <a:rPr lang="es-MX" sz="1500" noProof="0">
                          <a:latin typeface="LuloCleanW01-OneBold"/>
                        </a:rPr>
                        <a:t>Área Responsable </a:t>
                      </a:r>
                    </a:p>
                  </a:txBody>
                  <a:tcPr anchor="ctr"/>
                </a:tc>
                <a:tc>
                  <a:txBody>
                    <a:bodyPr/>
                    <a:lstStyle/>
                    <a:p>
                      <a:pPr algn="ctr"/>
                      <a:r>
                        <a:rPr lang="es-MX" sz="1500" b="1" noProof="0">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LuloCleanW01-OneBold"/>
                      </a:endParaRPr>
                    </a:p>
                  </a:txBody>
                  <a:tcPr/>
                </a:tc>
                <a:tc>
                  <a:txBody>
                    <a:bodyPr/>
                    <a:lstStyle/>
                    <a:p>
                      <a:pPr algn="ctr"/>
                      <a:endParaRPr lang="es-MX" sz="1200" kern="1200" noProof="0">
                        <a:solidFill>
                          <a:schemeClr val="dk1"/>
                        </a:solidFill>
                        <a:latin typeface="+mn-lt"/>
                        <a:ea typeface="+mn-ea"/>
                        <a:cs typeface="+mn-cs"/>
                      </a:endParaRPr>
                    </a:p>
                  </a:txBody>
                  <a:tcPr anchor="ctr"/>
                </a:tc>
                <a:tc>
                  <a:txBody>
                    <a:bodyPr/>
                    <a:lstStyle/>
                    <a:p>
                      <a:pPr algn="ctr"/>
                      <a:endParaRPr lang="es-MX" sz="1200" kern="1200" noProof="0">
                        <a:solidFill>
                          <a:schemeClr val="dk1"/>
                        </a:solidFill>
                        <a:latin typeface="+mn-lt"/>
                        <a:ea typeface="+mn-ea"/>
                        <a:cs typeface="+mn-cs"/>
                      </a:endParaRPr>
                    </a:p>
                  </a:txBody>
                  <a:tcPr anchor="ct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a:latin typeface="LuloCleanW01-OneBold"/>
                      </a:endParaRPr>
                    </a:p>
                  </a:txBody>
                  <a:tcPr/>
                </a:tc>
                <a:extLst>
                  <a:ext uri="{0D108BD9-81ED-4DB2-BD59-A6C34878D82A}">
                    <a16:rowId xmlns:a16="http://schemas.microsoft.com/office/drawing/2014/main" val="1586698540"/>
                  </a:ext>
                </a:extLst>
              </a:tr>
            </a:tbl>
          </a:graphicData>
        </a:graphic>
      </p:graphicFrame>
      <p:grpSp>
        <p:nvGrpSpPr>
          <p:cNvPr id="9" name="Grupo 8">
            <a:extLst>
              <a:ext uri="{FF2B5EF4-FFF2-40B4-BE49-F238E27FC236}">
                <a16:creationId xmlns:a16="http://schemas.microsoft.com/office/drawing/2014/main" id="{0E497B60-E9EE-6E96-31EB-A2E59368C8A1}"/>
              </a:ext>
            </a:extLst>
          </p:cNvPr>
          <p:cNvGrpSpPr/>
          <p:nvPr/>
        </p:nvGrpSpPr>
        <p:grpSpPr>
          <a:xfrm>
            <a:off x="346289" y="284341"/>
            <a:ext cx="11565257" cy="813283"/>
            <a:chOff x="346289" y="284341"/>
            <a:chExt cx="11565257" cy="813283"/>
          </a:xfrm>
        </p:grpSpPr>
        <p:sp>
          <p:nvSpPr>
            <p:cNvPr id="10" name="Google Shape;364;p19">
              <a:extLst>
                <a:ext uri="{FF2B5EF4-FFF2-40B4-BE49-F238E27FC236}">
                  <a16:creationId xmlns:a16="http://schemas.microsoft.com/office/drawing/2014/main" id="{BA28978D-336E-7901-5645-C4254AC4C7BE}"/>
                </a:ext>
              </a:extLst>
            </p:cNvPr>
            <p:cNvSpPr txBox="1"/>
            <p:nvPr/>
          </p:nvSpPr>
          <p:spPr>
            <a:xfrm>
              <a:off x="6848832" y="314997"/>
              <a:ext cx="440888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Votación para la Aprobación de Acuerdos Integridad Institucional</a:t>
              </a:r>
            </a:p>
          </p:txBody>
        </p:sp>
        <p:grpSp>
          <p:nvGrpSpPr>
            <p:cNvPr id="17" name="Grupo 16">
              <a:extLst>
                <a:ext uri="{FF2B5EF4-FFF2-40B4-BE49-F238E27FC236}">
                  <a16:creationId xmlns:a16="http://schemas.microsoft.com/office/drawing/2014/main" id="{CD011C7A-D913-0A63-76D1-9C034486E08D}"/>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EDDA6DEE-0A0E-9095-DBB5-B885FFBB24E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067ABE14-E237-35AB-DD42-9A151D88929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grpSp>
        <p:nvGrpSpPr>
          <p:cNvPr id="3" name="Grupo 2">
            <a:extLst>
              <a:ext uri="{FF2B5EF4-FFF2-40B4-BE49-F238E27FC236}">
                <a16:creationId xmlns:a16="http://schemas.microsoft.com/office/drawing/2014/main" id="{6A5ECF28-E0CC-8588-FBDA-CC6F13D68502}"/>
              </a:ext>
            </a:extLst>
          </p:cNvPr>
          <p:cNvGrpSpPr/>
          <p:nvPr/>
        </p:nvGrpSpPr>
        <p:grpSpPr>
          <a:xfrm>
            <a:off x="8705088" y="2557271"/>
            <a:ext cx="3177199" cy="3188210"/>
            <a:chOff x="7332920" y="2008202"/>
            <a:chExt cx="4161658" cy="4190580"/>
          </a:xfrm>
        </p:grpSpPr>
        <p:sp>
          <p:nvSpPr>
            <p:cNvPr id="5" name="Google Shape;2065;p35">
              <a:extLst>
                <a:ext uri="{FF2B5EF4-FFF2-40B4-BE49-F238E27FC236}">
                  <a16:creationId xmlns:a16="http://schemas.microsoft.com/office/drawing/2014/main" id="{103B6D41-0B89-2D01-2BE5-9E5EFD2D4A02}"/>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nvGrpSpPr>
            <p:cNvPr id="6" name="Google Shape;2080;p35">
              <a:extLst>
                <a:ext uri="{FF2B5EF4-FFF2-40B4-BE49-F238E27FC236}">
                  <a16:creationId xmlns:a16="http://schemas.microsoft.com/office/drawing/2014/main" id="{52A7DF0D-36A2-E009-7A46-21EAC4468A96}"/>
                </a:ext>
              </a:extLst>
            </p:cNvPr>
            <p:cNvGrpSpPr/>
            <p:nvPr/>
          </p:nvGrpSpPr>
          <p:grpSpPr>
            <a:xfrm>
              <a:off x="7980192" y="2331568"/>
              <a:ext cx="3062181" cy="2939221"/>
              <a:chOff x="6543825" y="3202075"/>
              <a:chExt cx="296975" cy="275350"/>
            </a:xfrm>
            <a:solidFill>
              <a:srgbClr val="9D2E3B"/>
            </a:solidFill>
          </p:grpSpPr>
          <p:sp>
            <p:nvSpPr>
              <p:cNvPr id="11" name="Google Shape;2081;p35">
                <a:extLst>
                  <a:ext uri="{FF2B5EF4-FFF2-40B4-BE49-F238E27FC236}">
                    <a16:creationId xmlns:a16="http://schemas.microsoft.com/office/drawing/2014/main" id="{90CA77C9-3042-8223-551B-AAB3914DD2A3}"/>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12" name="Google Shape;2082;p35">
                <a:extLst>
                  <a:ext uri="{FF2B5EF4-FFF2-40B4-BE49-F238E27FC236}">
                    <a16:creationId xmlns:a16="http://schemas.microsoft.com/office/drawing/2014/main" id="{34D07E64-8D41-1B00-FC42-F92BBEEB906D}"/>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13" name="Google Shape;2083;p35">
                <a:extLst>
                  <a:ext uri="{FF2B5EF4-FFF2-40B4-BE49-F238E27FC236}">
                    <a16:creationId xmlns:a16="http://schemas.microsoft.com/office/drawing/2014/main" id="{7CFFB90A-EE95-CDB9-011F-CBA94CB487DE}"/>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14" name="Google Shape;2084;p35">
                <a:extLst>
                  <a:ext uri="{FF2B5EF4-FFF2-40B4-BE49-F238E27FC236}">
                    <a16:creationId xmlns:a16="http://schemas.microsoft.com/office/drawing/2014/main" id="{7BA0EBF4-2399-E7F6-A910-94410753B5B4}"/>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15" name="Google Shape;2085;p35">
                <a:extLst>
                  <a:ext uri="{FF2B5EF4-FFF2-40B4-BE49-F238E27FC236}">
                    <a16:creationId xmlns:a16="http://schemas.microsoft.com/office/drawing/2014/main" id="{AF90B7DC-2E31-2F43-6AC6-EAD39C595A65}"/>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23" name="Google Shape;2086;p35">
                <a:extLst>
                  <a:ext uri="{FF2B5EF4-FFF2-40B4-BE49-F238E27FC236}">
                    <a16:creationId xmlns:a16="http://schemas.microsoft.com/office/drawing/2014/main" id="{246CDF35-D090-4387-5901-32EE11ACD8EE}"/>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sp>
            <p:nvSpPr>
              <p:cNvPr id="24" name="Google Shape;2087;p35">
                <a:extLst>
                  <a:ext uri="{FF2B5EF4-FFF2-40B4-BE49-F238E27FC236}">
                    <a16:creationId xmlns:a16="http://schemas.microsoft.com/office/drawing/2014/main" id="{67D5A03C-37A9-650A-D9E6-80CCF70B14AC}"/>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cs typeface="Arial"/>
                  <a:sym typeface="Arial"/>
                </a:endParaRPr>
              </a:p>
            </p:txBody>
          </p:sp>
        </p:grpSp>
      </p:grpSp>
      <p:graphicFrame>
        <p:nvGraphicFramePr>
          <p:cNvPr id="8" name="Tabla 8">
            <a:extLst>
              <a:ext uri="{FF2B5EF4-FFF2-40B4-BE49-F238E27FC236}">
                <a16:creationId xmlns:a16="http://schemas.microsoft.com/office/drawing/2014/main" id="{B14E44A3-E517-BB41-1AD7-C3936CAD20F5}"/>
              </a:ext>
            </a:extLst>
          </p:cNvPr>
          <p:cNvGraphicFramePr>
            <a:graphicFrameLocks noGrp="1"/>
          </p:cNvGraphicFramePr>
          <p:nvPr>
            <p:extLst>
              <p:ext uri="{D42A27DB-BD31-4B8C-83A1-F6EECF244321}">
                <p14:modId xmlns:p14="http://schemas.microsoft.com/office/powerpoint/2010/main" val="3750521067"/>
              </p:ext>
            </p:extLst>
          </p:nvPr>
        </p:nvGraphicFramePr>
        <p:xfrm>
          <a:off x="384048" y="3376410"/>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MX" sz="1500" noProof="0">
                          <a:latin typeface="LuloCleanW01-OneBold"/>
                        </a:rPr>
                        <a:t>Acuerdo Unidad de Transparencia</a:t>
                      </a:r>
                    </a:p>
                  </a:txBody>
                  <a:tcPr anchor="ctr"/>
                </a:tc>
                <a:tc>
                  <a:txBody>
                    <a:bodyPr/>
                    <a:lstStyle/>
                    <a:p>
                      <a:pPr algn="ctr"/>
                      <a:r>
                        <a:rPr lang="es-MX" sz="1500" noProof="0">
                          <a:latin typeface="LuloCleanW01-OneBold"/>
                        </a:rPr>
                        <a:t>Área Responsable </a:t>
                      </a:r>
                    </a:p>
                  </a:txBody>
                  <a:tcPr anchor="ctr"/>
                </a:tc>
                <a:tc>
                  <a:txBody>
                    <a:bodyPr/>
                    <a:lstStyle/>
                    <a:p>
                      <a:pPr algn="ctr"/>
                      <a:r>
                        <a:rPr lang="es-MX" sz="1500" b="1" noProof="0">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tc>
                  <a:txBody>
                    <a:bodyPr/>
                    <a:lstStyle/>
                    <a:p>
                      <a:endParaRPr lang="es-MX" sz="1200" noProof="0">
                        <a:solidFill>
                          <a:srgbClr val="FF0000"/>
                        </a:solidFill>
                        <a:latin typeface="LuloCleanW01-OneBold"/>
                      </a:endParaRPr>
                    </a:p>
                  </a:txBody>
                  <a:tcP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a:latin typeface="LuloCleanW01-OneBold"/>
                      </a:endParaRPr>
                    </a:p>
                  </a:txBody>
                  <a:tcPr/>
                </a:tc>
                <a:extLst>
                  <a:ext uri="{0D108BD9-81ED-4DB2-BD59-A6C34878D82A}">
                    <a16:rowId xmlns:a16="http://schemas.microsoft.com/office/drawing/2014/main" val="1586698540"/>
                  </a:ext>
                </a:extLst>
              </a:tr>
            </a:tbl>
          </a:graphicData>
        </a:graphic>
      </p:graphicFrame>
      <p:graphicFrame>
        <p:nvGraphicFramePr>
          <p:cNvPr id="25" name="Tabla 8">
            <a:extLst>
              <a:ext uri="{FF2B5EF4-FFF2-40B4-BE49-F238E27FC236}">
                <a16:creationId xmlns:a16="http://schemas.microsoft.com/office/drawing/2014/main" id="{ECC2A6AB-2B86-8FC6-4E5D-011E8A9A8197}"/>
              </a:ext>
            </a:extLst>
          </p:cNvPr>
          <p:cNvGraphicFramePr>
            <a:graphicFrameLocks noGrp="1"/>
          </p:cNvGraphicFramePr>
          <p:nvPr>
            <p:extLst>
              <p:ext uri="{D42A27DB-BD31-4B8C-83A1-F6EECF244321}">
                <p14:modId xmlns:p14="http://schemas.microsoft.com/office/powerpoint/2010/main" val="2740359708"/>
              </p:ext>
            </p:extLst>
          </p:nvPr>
        </p:nvGraphicFramePr>
        <p:xfrm>
          <a:off x="402927" y="4902187"/>
          <a:ext cx="7917990" cy="1290320"/>
        </p:xfrm>
        <a:graphic>
          <a:graphicData uri="http://schemas.openxmlformats.org/drawingml/2006/table">
            <a:tbl>
              <a:tblPr firstRow="1" bandRow="1">
                <a:tableStyleId>{5C22544A-7EE6-4342-B048-85BDC9FD1C3A}</a:tableStyleId>
              </a:tblPr>
              <a:tblGrid>
                <a:gridCol w="5140181">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MX" sz="1500" b="1" noProof="0">
                          <a:latin typeface="LuloCleanW01-OneBold"/>
                        </a:rPr>
                        <a:t>Acuerdo Declaración</a:t>
                      </a:r>
                    </a:p>
                  </a:txBody>
                  <a:tcPr anchor="ctr"/>
                </a:tc>
                <a:tc>
                  <a:txBody>
                    <a:bodyPr/>
                    <a:lstStyle/>
                    <a:p>
                      <a:pPr algn="ctr"/>
                      <a:r>
                        <a:rPr lang="es-MX" sz="1500" b="1" noProof="0">
                          <a:latin typeface="LuloCleanW01-OneBold"/>
                        </a:rPr>
                        <a:t>Área Responsable </a:t>
                      </a:r>
                    </a:p>
                  </a:txBody>
                  <a:tcPr anchor="ctr"/>
                </a:tc>
                <a:tc>
                  <a:txBody>
                    <a:bodyPr/>
                    <a:lstStyle/>
                    <a:p>
                      <a:pPr algn="ctr"/>
                      <a:r>
                        <a:rPr lang="es-MX" sz="1500" b="1" noProof="0">
                          <a:latin typeface="LuloCleanW01-OneBold"/>
                        </a:rPr>
                        <a:t>Fecha Compromiso </a:t>
                      </a:r>
                    </a:p>
                  </a:txBody>
                  <a:tcPr anchor="ctr"/>
                </a:tc>
                <a:extLst>
                  <a:ext uri="{0D108BD9-81ED-4DB2-BD59-A6C34878D82A}">
                    <a16:rowId xmlns:a16="http://schemas.microsoft.com/office/drawing/2014/main" val="161421373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MX" sz="1200" b="1" noProof="0">
                        <a:solidFill>
                          <a:srgbClr val="FF0000"/>
                        </a:solidFill>
                        <a:latin typeface="LuloCleanW01-OneBold"/>
                      </a:endParaRPr>
                    </a:p>
                  </a:txBody>
                  <a:tcPr/>
                </a:tc>
                <a:tc>
                  <a:txBody>
                    <a:bodyPr/>
                    <a:lstStyle/>
                    <a:p>
                      <a:pPr algn="ctr"/>
                      <a:endParaRPr lang="es-MX" sz="1200" b="1" kern="1200" noProof="0">
                        <a:solidFill>
                          <a:schemeClr val="dk1"/>
                        </a:solidFill>
                        <a:latin typeface="+mn-lt"/>
                        <a:ea typeface="+mn-ea"/>
                        <a:cs typeface="+mn-cs"/>
                      </a:endParaRPr>
                    </a:p>
                  </a:txBody>
                  <a:tcPr anchor="ctr"/>
                </a:tc>
                <a:tc>
                  <a:txBody>
                    <a:bodyPr/>
                    <a:lstStyle/>
                    <a:p>
                      <a:pPr algn="ctr"/>
                      <a:endParaRPr lang="es-MX" sz="1200" b="1" kern="1200" noProof="0">
                        <a:solidFill>
                          <a:schemeClr val="dk1"/>
                        </a:solidFill>
                        <a:latin typeface="+mn-lt"/>
                        <a:ea typeface="+mn-ea"/>
                        <a:cs typeface="+mn-cs"/>
                      </a:endParaRPr>
                    </a:p>
                  </a:txBody>
                  <a:tcPr anchor="ctr"/>
                </a:tc>
                <a:extLst>
                  <a:ext uri="{0D108BD9-81ED-4DB2-BD59-A6C34878D82A}">
                    <a16:rowId xmlns:a16="http://schemas.microsoft.com/office/drawing/2014/main" val="695581485"/>
                  </a:ext>
                </a:extLst>
              </a:tr>
              <a:tr h="370840">
                <a:tc>
                  <a:txBody>
                    <a:bodyPr/>
                    <a:lstStyle/>
                    <a:p>
                      <a:endParaRPr lang="es-MX" noProof="0">
                        <a:latin typeface="LuloCleanW01-OneBold"/>
                      </a:endParaRPr>
                    </a:p>
                  </a:txBody>
                  <a:tcPr/>
                </a:tc>
                <a:tc>
                  <a:txBody>
                    <a:bodyPr/>
                    <a:lstStyle/>
                    <a:p>
                      <a:endParaRPr lang="es-MX" noProof="0">
                        <a:latin typeface="LuloCleanW01-OneBold"/>
                      </a:endParaRPr>
                    </a:p>
                  </a:txBody>
                  <a:tcPr/>
                </a:tc>
                <a:tc>
                  <a:txBody>
                    <a:bodyPr/>
                    <a:lstStyle/>
                    <a:p>
                      <a:endParaRPr lang="es-MX" noProof="0">
                        <a:latin typeface="LuloCleanW01-OneBold"/>
                      </a:endParaRPr>
                    </a:p>
                  </a:txBody>
                  <a:tcPr/>
                </a:tc>
                <a:extLst>
                  <a:ext uri="{0D108BD9-81ED-4DB2-BD59-A6C34878D82A}">
                    <a16:rowId xmlns:a16="http://schemas.microsoft.com/office/drawing/2014/main" val="1586698540"/>
                  </a:ext>
                </a:extLst>
              </a:tr>
            </a:tbl>
          </a:graphicData>
        </a:graphic>
      </p:graphicFrame>
      <p:pic>
        <p:nvPicPr>
          <p:cNvPr id="16" name="Imagen 15">
            <a:extLst>
              <a:ext uri="{FF2B5EF4-FFF2-40B4-BE49-F238E27FC236}">
                <a16:creationId xmlns:a16="http://schemas.microsoft.com/office/drawing/2014/main" id="{560AA14A-C3F0-6304-78E2-DF3ED5DC73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2" name="CuadroTexto 1">
            <a:extLst>
              <a:ext uri="{FF2B5EF4-FFF2-40B4-BE49-F238E27FC236}">
                <a16:creationId xmlns:a16="http://schemas.microsoft.com/office/drawing/2014/main" id="{07E29B51-FFF1-B4D4-EDF4-84A8211AC7E4}"/>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2909419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78FDD462-E66D-DC5A-B8F0-1F2121E5B7B2}"/>
              </a:ext>
            </a:extLst>
          </p:cNvPr>
          <p:cNvGrpSpPr/>
          <p:nvPr/>
        </p:nvGrpSpPr>
        <p:grpSpPr>
          <a:xfrm>
            <a:off x="1898305" y="1588549"/>
            <a:ext cx="8724817" cy="3772211"/>
            <a:chOff x="1563291" y="2088190"/>
            <a:chExt cx="8724817" cy="3586735"/>
          </a:xfrm>
        </p:grpSpPr>
        <p:sp>
          <p:nvSpPr>
            <p:cNvPr id="28" name="TextBox 18">
              <a:extLst>
                <a:ext uri="{FF2B5EF4-FFF2-40B4-BE49-F238E27FC236}">
                  <a16:creationId xmlns:a16="http://schemas.microsoft.com/office/drawing/2014/main" id="{8EB81E98-C0F9-6DCA-909D-310269FA4531}"/>
                </a:ext>
              </a:extLst>
            </p:cNvPr>
            <p:cNvSpPr txBox="1"/>
            <p:nvPr/>
          </p:nvSpPr>
          <p:spPr>
            <a:xfrm>
              <a:off x="1563291" y="2599099"/>
              <a:ext cx="3034328" cy="65668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nSpc>
                  <a:spcPct val="80000"/>
                </a:lnSpc>
                <a:defRPr/>
              </a:pPr>
              <a:r>
                <a:rPr lang="es-MX" sz="2400" b="1" kern="0" noProof="0">
                  <a:solidFill>
                    <a:srgbClr val="CC9900"/>
                  </a:solidFill>
                  <a:latin typeface="LuloCleanW01-OneBold"/>
                </a:rPr>
                <a:t>4</a:t>
              </a:r>
              <a:r>
                <a:rPr kumimoji="0" lang="es-MX" sz="2400" b="1" i="0" u="none" strike="noStrike" kern="0" cap="none" spc="0" normalizeH="0" baseline="0" noProof="0">
                  <a:ln>
                    <a:noFill/>
                  </a:ln>
                  <a:solidFill>
                    <a:srgbClr val="CC9900"/>
                  </a:solidFill>
                  <a:effectLst/>
                  <a:uLnTx/>
                  <a:uFillTx/>
                  <a:latin typeface="LuloCleanW01-OneBold"/>
                </a:rPr>
                <a:t>. FISCALIZACIÓN Y </a:t>
              </a:r>
              <a:r>
                <a:rPr kumimoji="0" lang="es-MX" sz="2400" b="1" i="0" u="none" strike="noStrike" kern="0" cap="none" spc="0" normalizeH="0" baseline="0" noProof="0">
                  <a:ln>
                    <a:noFill/>
                  </a:ln>
                  <a:solidFill>
                    <a:prstClr val="white"/>
                  </a:solidFill>
                  <a:effectLst/>
                  <a:uLnTx/>
                  <a:uFillTx/>
                  <a:latin typeface="LuloCleanW01-OneBold"/>
                </a:rPr>
                <a:t>.  . .</a:t>
              </a:r>
              <a:r>
                <a:rPr kumimoji="0" lang="es-MX" sz="2400" b="1" i="0" u="none" strike="noStrike" kern="0" cap="none" spc="0" normalizeH="0" baseline="0" noProof="0">
                  <a:ln>
                    <a:noFill/>
                  </a:ln>
                  <a:solidFill>
                    <a:srgbClr val="CC9900"/>
                  </a:solidFill>
                  <a:effectLst/>
                  <a:uLnTx/>
                  <a:uFillTx/>
                  <a:latin typeface="LuloCleanW01-OneBold"/>
                </a:rPr>
                <a:t>   AUDITORÍA.</a:t>
              </a:r>
            </a:p>
          </p:txBody>
        </p:sp>
        <p:sp>
          <p:nvSpPr>
            <p:cNvPr id="29" name="TextBox 19">
              <a:extLst>
                <a:ext uri="{FF2B5EF4-FFF2-40B4-BE49-F238E27FC236}">
                  <a16:creationId xmlns:a16="http://schemas.microsoft.com/office/drawing/2014/main" id="{0350C633-A602-9383-A067-8DA06D3DCE9D}"/>
                </a:ext>
              </a:extLst>
            </p:cNvPr>
            <p:cNvSpPr txBox="1"/>
            <p:nvPr/>
          </p:nvSpPr>
          <p:spPr>
            <a:xfrm>
              <a:off x="1563291" y="3543482"/>
              <a:ext cx="3521593" cy="721854"/>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MX" b="0" i="0" u="none" strike="noStrike" kern="0" cap="none" spc="0" normalizeH="0" baseline="0" noProof="0">
                  <a:ln>
                    <a:noFill/>
                  </a:ln>
                  <a:solidFill>
                    <a:prstClr val="black"/>
                  </a:solidFill>
                  <a:effectLst/>
                  <a:uLnTx/>
                  <a:uFillTx/>
                  <a:latin typeface="LuloCleanW01-OneBold"/>
                  <a:cs typeface="Arial" panose="020B0604020202020204" pitchFamily="34" charset="0"/>
                </a:rPr>
                <a:t>Auditorías</a:t>
              </a:r>
            </a:p>
            <a:p>
              <a:pPr marL="342900" marR="0" lvl="0" indent="-342900" defTabSz="91440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s-MX" b="0" i="0" u="none" strike="noStrike" kern="0" cap="none" spc="0" normalizeH="0" baseline="0" noProof="0">
                  <a:ln>
                    <a:noFill/>
                  </a:ln>
                  <a:solidFill>
                    <a:prstClr val="black"/>
                  </a:solidFill>
                  <a:effectLst/>
                  <a:uLnTx/>
                  <a:uFillTx/>
                  <a:latin typeface="LuloCleanW01-OneBold"/>
                  <a:cs typeface="Arial" panose="020B0604020202020204" pitchFamily="34" charset="0"/>
                </a:rPr>
                <a:t>Observaciones</a:t>
              </a:r>
            </a:p>
          </p:txBody>
        </p:sp>
        <p:sp>
          <p:nvSpPr>
            <p:cNvPr id="4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chemeClr val="bg2">
                <a:lumMod val="75000"/>
              </a:schemeClr>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prstClr val="white"/>
                </a:solidFill>
                <a:effectLst/>
                <a:uLnTx/>
                <a:uFillTx/>
                <a:ea typeface="+mn-ea"/>
                <a:cs typeface="+mn-cs"/>
              </a:endParaRPr>
            </a:p>
          </p:txBody>
        </p:sp>
        <p:sp>
          <p:nvSpPr>
            <p:cNvPr id="31"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s-MX" sz="9600" b="0" i="0" u="none" strike="noStrike" kern="0" cap="none" spc="0" normalizeH="0" baseline="0" noProof="0">
                  <a:ln>
                    <a:noFill/>
                  </a:ln>
                  <a:solidFill>
                    <a:schemeClr val="bg1"/>
                  </a:solidFill>
                  <a:effectLst/>
                  <a:uLnTx/>
                  <a:uFillTx/>
                </a:rPr>
                <a:t>4</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chemeClr val="bg2">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prstClr val="white"/>
                </a:solidFill>
                <a:effectLst/>
                <a:uLnTx/>
                <a:uFillTx/>
                <a:ea typeface="+mn-ea"/>
                <a:cs typeface="+mn-cs"/>
              </a:endParaRPr>
            </a:p>
          </p:txBody>
        </p:sp>
      </p:grpSp>
      <p:grpSp>
        <p:nvGrpSpPr>
          <p:cNvPr id="3" name="Grupo 2">
            <a:extLst>
              <a:ext uri="{FF2B5EF4-FFF2-40B4-BE49-F238E27FC236}">
                <a16:creationId xmlns:a16="http://schemas.microsoft.com/office/drawing/2014/main" id="{CFAA9130-ECAE-A2C4-5326-E7CD3875F4C3}"/>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AC7C888E-94D7-04CD-3B73-CFE39FDF6F6A}"/>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Desahogo de Temas </a:t>
              </a:r>
            </a:p>
          </p:txBody>
        </p:sp>
        <p:grpSp>
          <p:nvGrpSpPr>
            <p:cNvPr id="7" name="Grupo 6">
              <a:extLst>
                <a:ext uri="{FF2B5EF4-FFF2-40B4-BE49-F238E27FC236}">
                  <a16:creationId xmlns:a16="http://schemas.microsoft.com/office/drawing/2014/main" id="{1E8CFCFE-3ED6-88BC-DC3A-56542A69FE2F}"/>
                </a:ext>
              </a:extLst>
            </p:cNvPr>
            <p:cNvGrpSpPr/>
            <p:nvPr/>
          </p:nvGrpSpPr>
          <p:grpSpPr>
            <a:xfrm>
              <a:off x="346289" y="284341"/>
              <a:ext cx="11565257" cy="813283"/>
              <a:chOff x="346289" y="284341"/>
              <a:chExt cx="11565257" cy="813283"/>
            </a:xfrm>
          </p:grpSpPr>
          <p:cxnSp>
            <p:nvCxnSpPr>
              <p:cNvPr id="13" name="Conector recto 12">
                <a:extLst>
                  <a:ext uri="{FF2B5EF4-FFF2-40B4-BE49-F238E27FC236}">
                    <a16:creationId xmlns:a16="http://schemas.microsoft.com/office/drawing/2014/main" id="{8676A652-42B0-E759-D732-31CE08476A25}"/>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6" name="Google Shape;188;p2" descr="Un conjunto de letras blancas en un fondo blanco&#10;&#10;Descripción generada automáticamente con confianza media">
                <a:extLst>
                  <a:ext uri="{FF2B5EF4-FFF2-40B4-BE49-F238E27FC236}">
                    <a16:creationId xmlns:a16="http://schemas.microsoft.com/office/drawing/2014/main" id="{9637F93C-533D-77A2-6720-A8B57CBAC3ED}"/>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4" name="Imagen 3">
            <a:extLst>
              <a:ext uri="{FF2B5EF4-FFF2-40B4-BE49-F238E27FC236}">
                <a16:creationId xmlns:a16="http://schemas.microsoft.com/office/drawing/2014/main" id="{4E9BD4A0-4441-3AEB-A2EE-243A2F01F2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2" name="CuadroTexto 1">
            <a:extLst>
              <a:ext uri="{FF2B5EF4-FFF2-40B4-BE49-F238E27FC236}">
                <a16:creationId xmlns:a16="http://schemas.microsoft.com/office/drawing/2014/main" id="{6CDD0DD0-633E-AD4F-47B1-5DCEA59DC23A}"/>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2386788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19F359D7-D44E-3FB1-4513-F6926430B4F5}"/>
              </a:ext>
            </a:extLst>
          </p:cNvPr>
          <p:cNvGrpSpPr/>
          <p:nvPr/>
        </p:nvGrpSpPr>
        <p:grpSpPr>
          <a:xfrm>
            <a:off x="346289" y="284341"/>
            <a:ext cx="11565257" cy="813283"/>
            <a:chOff x="346289" y="284341"/>
            <a:chExt cx="11565257" cy="813283"/>
          </a:xfrm>
        </p:grpSpPr>
        <p:sp>
          <p:nvSpPr>
            <p:cNvPr id="8" name="Google Shape;364;p19">
              <a:extLst>
                <a:ext uri="{FF2B5EF4-FFF2-40B4-BE49-F238E27FC236}">
                  <a16:creationId xmlns:a16="http://schemas.microsoft.com/office/drawing/2014/main" id="{2BAF657A-4A5F-DA41-1BBE-02F038F913EE}"/>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Auditorías y Observaciones</a:t>
              </a:r>
            </a:p>
          </p:txBody>
        </p:sp>
        <p:grpSp>
          <p:nvGrpSpPr>
            <p:cNvPr id="10" name="Grupo 9">
              <a:extLst>
                <a:ext uri="{FF2B5EF4-FFF2-40B4-BE49-F238E27FC236}">
                  <a16:creationId xmlns:a16="http://schemas.microsoft.com/office/drawing/2014/main" id="{48530424-923C-1005-C309-B4740E1D642F}"/>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373F4186-F1A9-2E32-842B-D318DBFABA4B}"/>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3583C48F-AD57-A267-49E0-E985492CCBFB}"/>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B67FDECB-2F85-781B-9F91-B34A603B5E79}"/>
              </a:ext>
            </a:extLst>
          </p:cNvPr>
          <p:cNvSpPr txBox="1"/>
          <p:nvPr/>
        </p:nvSpPr>
        <p:spPr>
          <a:xfrm>
            <a:off x="4093401" y="1168586"/>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Estatus de Observaciones</a:t>
            </a:r>
          </a:p>
        </p:txBody>
      </p:sp>
      <p:pic>
        <p:nvPicPr>
          <p:cNvPr id="4" name="Imagen 3">
            <a:extLst>
              <a:ext uri="{FF2B5EF4-FFF2-40B4-BE49-F238E27FC236}">
                <a16:creationId xmlns:a16="http://schemas.microsoft.com/office/drawing/2014/main" id="{8A7082BE-7261-31C7-8D9C-3D634A4033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graphicFrame>
        <p:nvGraphicFramePr>
          <p:cNvPr id="3" name="Tabla 2">
            <a:extLst>
              <a:ext uri="{FF2B5EF4-FFF2-40B4-BE49-F238E27FC236}">
                <a16:creationId xmlns:a16="http://schemas.microsoft.com/office/drawing/2014/main" id="{3CF9B2E4-AE87-0FBD-57D1-64540A247CE0}"/>
              </a:ext>
            </a:extLst>
          </p:cNvPr>
          <p:cNvGraphicFramePr>
            <a:graphicFrameLocks noGrp="1"/>
          </p:cNvGraphicFramePr>
          <p:nvPr>
            <p:extLst>
              <p:ext uri="{D42A27DB-BD31-4B8C-83A1-F6EECF244321}">
                <p14:modId xmlns:p14="http://schemas.microsoft.com/office/powerpoint/2010/main" val="3728987550"/>
              </p:ext>
            </p:extLst>
          </p:nvPr>
        </p:nvGraphicFramePr>
        <p:xfrm>
          <a:off x="1893511" y="1794834"/>
          <a:ext cx="8476770" cy="4146054"/>
        </p:xfrm>
        <a:graphic>
          <a:graphicData uri="http://schemas.openxmlformats.org/drawingml/2006/table">
            <a:tbl>
              <a:tblPr bandRow="1">
                <a:tableStyleId>{3B4B98B0-60AC-42C2-AFA5-B58CD77FA1E5}</a:tableStyleId>
              </a:tblPr>
              <a:tblGrid>
                <a:gridCol w="1544633">
                  <a:extLst>
                    <a:ext uri="{9D8B030D-6E8A-4147-A177-3AD203B41FA5}">
                      <a16:colId xmlns:a16="http://schemas.microsoft.com/office/drawing/2014/main" val="3453072677"/>
                    </a:ext>
                  </a:extLst>
                </a:gridCol>
                <a:gridCol w="1890913">
                  <a:extLst>
                    <a:ext uri="{9D8B030D-6E8A-4147-A177-3AD203B41FA5}">
                      <a16:colId xmlns:a16="http://schemas.microsoft.com/office/drawing/2014/main" val="3064937820"/>
                    </a:ext>
                  </a:extLst>
                </a:gridCol>
                <a:gridCol w="1469191">
                  <a:extLst>
                    <a:ext uri="{9D8B030D-6E8A-4147-A177-3AD203B41FA5}">
                      <a16:colId xmlns:a16="http://schemas.microsoft.com/office/drawing/2014/main" val="3968279530"/>
                    </a:ext>
                  </a:extLst>
                </a:gridCol>
                <a:gridCol w="3572033">
                  <a:extLst>
                    <a:ext uri="{9D8B030D-6E8A-4147-A177-3AD203B41FA5}">
                      <a16:colId xmlns:a16="http://schemas.microsoft.com/office/drawing/2014/main" val="3006947712"/>
                    </a:ext>
                  </a:extLst>
                </a:gridCol>
              </a:tblGrid>
              <a:tr h="368944">
                <a:tc>
                  <a:txBody>
                    <a:bodyPr/>
                    <a:lstStyle/>
                    <a:p>
                      <a:pPr algn="ctr" fontAlgn="ctr"/>
                      <a:r>
                        <a:rPr lang="es-MX" sz="1200" b="1" u="none" strike="noStrike" noProof="0">
                          <a:solidFill>
                            <a:schemeClr val="tx2"/>
                          </a:solidFill>
                          <a:effectLst/>
                        </a:rPr>
                        <a:t>Ejercicio fiscal</a:t>
                      </a:r>
                      <a:endParaRPr lang="es-MX" sz="1200" b="1" i="0" u="none" strike="noStrike" noProof="0">
                        <a:solidFill>
                          <a:schemeClr val="tx2"/>
                        </a:solidFill>
                        <a:effectLst/>
                        <a:latin typeface="+mn-lt"/>
                      </a:endParaRPr>
                    </a:p>
                  </a:txBody>
                  <a:tcPr marL="9525" marR="9525" marT="9525" anchor="ctr"/>
                </a:tc>
                <a:tc>
                  <a:txBody>
                    <a:bodyPr/>
                    <a:lstStyle/>
                    <a:p>
                      <a:pPr algn="ctr" fontAlgn="ctr"/>
                      <a:r>
                        <a:rPr lang="es-MX" sz="1200" b="1" u="none" strike="noStrike" noProof="0">
                          <a:solidFill>
                            <a:schemeClr val="tx2"/>
                          </a:solidFill>
                          <a:effectLst/>
                        </a:rPr>
                        <a:t>Ente Fiscalizador</a:t>
                      </a:r>
                      <a:endParaRPr lang="es-MX" sz="1200" b="1" noProof="0">
                        <a:solidFill>
                          <a:schemeClr val="tx2"/>
                        </a:solidFill>
                        <a:latin typeface="+mn-lt"/>
                      </a:endParaRPr>
                    </a:p>
                  </a:txBody>
                  <a:tcPr marL="9525" marR="9525" marT="9525" anchor="ctr"/>
                </a:tc>
                <a:tc>
                  <a:txBody>
                    <a:bodyPr/>
                    <a:lstStyle/>
                    <a:p>
                      <a:pPr algn="ctr" fontAlgn="ctr"/>
                      <a:r>
                        <a:rPr lang="es-MX" sz="1200" b="1" u="none" strike="noStrike" noProof="0">
                          <a:solidFill>
                            <a:schemeClr val="tx2"/>
                          </a:solidFill>
                          <a:effectLst/>
                        </a:rPr>
                        <a:t>Tipo de Auditoría</a:t>
                      </a:r>
                      <a:endParaRPr lang="es-MX" sz="1200" b="1" i="0" u="none" strike="noStrike" noProof="0">
                        <a:solidFill>
                          <a:schemeClr val="tx2"/>
                        </a:solidFill>
                        <a:effectLst/>
                        <a:latin typeface="+mn-lt"/>
                      </a:endParaRPr>
                    </a:p>
                  </a:txBody>
                  <a:tcPr marL="9525" marR="9525" marT="9525"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200" b="1" u="none" strike="noStrike" noProof="0">
                          <a:solidFill>
                            <a:schemeClr val="tx2"/>
                          </a:solidFill>
                          <a:effectLst/>
                        </a:rPr>
                        <a:t> Estatus</a:t>
                      </a:r>
                      <a:endParaRPr lang="es-MX" sz="1200" b="1" i="0" u="none" strike="noStrike" noProof="0">
                        <a:solidFill>
                          <a:schemeClr val="tx2"/>
                        </a:solidFill>
                        <a:effectLst/>
                        <a:latin typeface="+mn-lt"/>
                      </a:endParaRPr>
                    </a:p>
                  </a:txBody>
                  <a:tcPr marL="9525" marR="9525" marT="9525" anchor="ctr"/>
                </a:tc>
                <a:extLst>
                  <a:ext uri="{0D108BD9-81ED-4DB2-BD59-A6C34878D82A}">
                    <a16:rowId xmlns:a16="http://schemas.microsoft.com/office/drawing/2014/main" val="1601496969"/>
                  </a:ext>
                </a:extLst>
              </a:tr>
              <a:tr h="653339">
                <a:tc>
                  <a:txBody>
                    <a:bodyPr/>
                    <a:lstStyle/>
                    <a:p>
                      <a:pPr marL="0" algn="ctr" defTabSz="914400" rtl="0" eaLnBrk="1" fontAlgn="ctr" latinLnBrk="0" hangingPunct="1"/>
                      <a:r>
                        <a:rPr lang="es-MX" sz="1200" b="0" u="none" strike="noStrike" kern="1200" baseline="0" noProof="0">
                          <a:solidFill>
                            <a:schemeClr val="tx1"/>
                          </a:solidFill>
                          <a:effectLst/>
                        </a:rPr>
                        <a:t>2023</a:t>
                      </a:r>
                      <a:endParaRPr lang="es-MX" sz="1200" b="0" i="0" u="none" strike="noStrike" kern="1200" noProof="0">
                        <a:solidFill>
                          <a:schemeClr val="tx1"/>
                        </a:solidFill>
                        <a:effectLst/>
                        <a:latin typeface="+mn-lt"/>
                        <a:ea typeface="+mn-ea"/>
                        <a:cs typeface="+mn-cs"/>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chemeClr val="tx1"/>
                          </a:solidFill>
                          <a:effectLst/>
                        </a:rPr>
                        <a:t>Órgano Interno de Control (OIC)</a:t>
                      </a:r>
                      <a:endParaRPr lang="es-MX" sz="1200" b="0" i="0" u="none" strike="noStrike" kern="1200" noProof="0">
                        <a:solidFill>
                          <a:schemeClr val="tx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s-MX" sz="1200" b="0" u="none" strike="noStrike" kern="1200" noProof="0">
                          <a:solidFill>
                            <a:schemeClr val="tx1"/>
                          </a:solidFill>
                          <a:effectLst/>
                        </a:rPr>
                        <a:t>Auditoría </a:t>
                      </a:r>
                    </a:p>
                    <a:p>
                      <a:pPr marL="0" algn="ctr" defTabSz="914400" rtl="0" eaLnBrk="1" fontAlgn="ctr" latinLnBrk="0" hangingPunct="1"/>
                      <a:r>
                        <a:rPr lang="es-MX" sz="1200" b="0" u="none" strike="noStrike" kern="1200" noProof="0">
                          <a:solidFill>
                            <a:schemeClr val="tx1"/>
                          </a:solidFill>
                          <a:effectLst/>
                        </a:rPr>
                        <a:t>Presupuestal</a:t>
                      </a:r>
                      <a:endParaRPr lang="es-MX" sz="1200" b="0" i="0" u="none" strike="noStrike" kern="1200" noProof="0">
                        <a:solidFill>
                          <a:schemeClr val="tx1"/>
                        </a:solidFill>
                        <a:effectLst/>
                        <a:latin typeface="+mn-lt"/>
                        <a:ea typeface="+mn-ea"/>
                        <a:cs typeface="+mn-cs"/>
                      </a:endParaRPr>
                    </a:p>
                  </a:txBody>
                  <a:tcPr marL="9525" marR="9525" marT="9525" anchor="ctr"/>
                </a:tc>
                <a:tc>
                  <a:txBody>
                    <a:bodyPr/>
                    <a:lstStyle/>
                    <a:p>
                      <a:pPr marL="0" algn="l" defTabSz="914400" rtl="0" eaLnBrk="1" fontAlgn="ctr" latinLnBrk="0" hangingPunct="1"/>
                      <a:r>
                        <a:rPr lang="es-MX" sz="1200" b="0" u="none" strike="noStrike" kern="1200" noProof="0">
                          <a:solidFill>
                            <a:schemeClr val="tx1"/>
                          </a:solidFill>
                          <a:effectLst/>
                        </a:rPr>
                        <a:t>Solventada.</a:t>
                      </a:r>
                      <a:endParaRPr lang="es-MX" sz="1200" b="0" i="0" u="none" strike="noStrike" kern="1200" noProof="0">
                        <a:solidFill>
                          <a:schemeClr val="tx1"/>
                        </a:solidFill>
                        <a:effectLst/>
                        <a:latin typeface="+mn-lt"/>
                        <a:ea typeface="+mn-ea"/>
                        <a:cs typeface="+mn-cs"/>
                      </a:endParaRPr>
                    </a:p>
                  </a:txBody>
                  <a:tcPr marL="9525" marR="9525" marT="9525" anchor="ctr"/>
                </a:tc>
                <a:extLst>
                  <a:ext uri="{0D108BD9-81ED-4DB2-BD59-A6C34878D82A}">
                    <a16:rowId xmlns:a16="http://schemas.microsoft.com/office/drawing/2014/main" val="3573850786"/>
                  </a:ext>
                </a:extLst>
              </a:tr>
              <a:tr h="796515">
                <a:tc>
                  <a:txBody>
                    <a:bodyPr/>
                    <a:lstStyle/>
                    <a:p>
                      <a:pPr marL="0" algn="ctr" defTabSz="914400" rtl="0" eaLnBrk="1" fontAlgn="ctr" latinLnBrk="0" hangingPunct="1"/>
                      <a:r>
                        <a:rPr lang="es-MX" sz="1200" b="0" u="none" strike="noStrike" kern="1200" baseline="0" noProof="0">
                          <a:solidFill>
                            <a:schemeClr val="tx1"/>
                          </a:solidFill>
                          <a:effectLst/>
                        </a:rPr>
                        <a:t>2024</a:t>
                      </a:r>
                      <a:endParaRPr lang="es-MX" sz="1200" b="0" i="0" u="none" strike="noStrike" kern="1200" noProof="0">
                        <a:solidFill>
                          <a:schemeClr val="tx1"/>
                        </a:solidFill>
                        <a:effectLst/>
                        <a:latin typeface="+mn-lt"/>
                        <a:ea typeface="+mn-ea"/>
                        <a:cs typeface="+mn-cs"/>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chemeClr val="tx1"/>
                          </a:solidFill>
                          <a:effectLst/>
                        </a:rPr>
                        <a:t>Órgano Interno de Control (OIC)</a:t>
                      </a:r>
                      <a:endParaRPr lang="es-MX" sz="1200" b="0" i="0" u="none" strike="noStrike" kern="1200" noProof="0">
                        <a:solidFill>
                          <a:schemeClr val="tx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s-MX" sz="1200" b="0" u="none" strike="noStrike" kern="1200" noProof="0">
                          <a:solidFill>
                            <a:schemeClr val="tx1"/>
                          </a:solidFill>
                          <a:effectLst/>
                        </a:rPr>
                        <a:t>Auditoría de Desempeño y Presupuestal</a:t>
                      </a:r>
                      <a:endParaRPr lang="es-MX" sz="1200" b="0" i="0" u="none" strike="noStrike" kern="1200" noProof="0">
                        <a:solidFill>
                          <a:schemeClr val="tx1"/>
                        </a:solidFill>
                        <a:effectLst/>
                        <a:latin typeface="+mn-lt"/>
                        <a:ea typeface="+mn-ea"/>
                        <a:cs typeface="+mn-cs"/>
                      </a:endParaRPr>
                    </a:p>
                  </a:txBody>
                  <a:tcPr marL="9525" marR="9525" marT="9525" anchor="ctr"/>
                </a:tc>
                <a:tc>
                  <a:txBody>
                    <a:bodyPr/>
                    <a:lstStyle/>
                    <a:p>
                      <a:pPr marL="0" algn="l" defTabSz="914400" rtl="0" eaLnBrk="1" fontAlgn="ctr" latinLnBrk="0" hangingPunct="1"/>
                      <a:r>
                        <a:rPr lang="es-MX" sz="1200" b="0" u="none" strike="noStrike" kern="1200" noProof="0">
                          <a:solidFill>
                            <a:schemeClr val="tx1"/>
                          </a:solidFill>
                          <a:effectLst/>
                        </a:rPr>
                        <a:t>Solventada.</a:t>
                      </a:r>
                      <a:endParaRPr lang="es-MX" sz="1200" b="0" i="0" u="none" strike="noStrike" kern="1200" noProof="0">
                        <a:solidFill>
                          <a:schemeClr val="tx1"/>
                        </a:solidFill>
                        <a:effectLst/>
                        <a:latin typeface="+mn-lt"/>
                        <a:ea typeface="+mn-ea"/>
                        <a:cs typeface="+mn-cs"/>
                      </a:endParaRPr>
                    </a:p>
                  </a:txBody>
                  <a:tcPr marL="9525" marR="9525" marT="9525" anchor="ctr"/>
                </a:tc>
                <a:extLst>
                  <a:ext uri="{0D108BD9-81ED-4DB2-BD59-A6C34878D82A}">
                    <a16:rowId xmlns:a16="http://schemas.microsoft.com/office/drawing/2014/main" val="10003"/>
                  </a:ext>
                </a:extLst>
              </a:tr>
              <a:tr h="646287">
                <a:tc>
                  <a:txBody>
                    <a:bodyPr/>
                    <a:lstStyle/>
                    <a:p>
                      <a:pPr marL="0" algn="ctr" defTabSz="914400" rtl="0" eaLnBrk="1" fontAlgn="ctr" latinLnBrk="0" hangingPunct="1"/>
                      <a:r>
                        <a:rPr lang="es-MX" sz="1200" b="0" u="none" strike="noStrike" kern="1200" noProof="0">
                          <a:solidFill>
                            <a:schemeClr val="tx1"/>
                          </a:solidFill>
                          <a:effectLst/>
                        </a:rPr>
                        <a:t>2022</a:t>
                      </a:r>
                      <a:endParaRPr lang="es-MX" sz="1200" b="0" i="0" u="none" strike="noStrike" kern="1200" noProof="0">
                        <a:solidFill>
                          <a:schemeClr val="tx1"/>
                        </a:solidFill>
                        <a:effectLst/>
                        <a:latin typeface="+mn-lt"/>
                        <a:ea typeface="+mn-ea"/>
                        <a:cs typeface="+mn-cs"/>
                      </a:endParaRPr>
                    </a:p>
                  </a:txBody>
                  <a:tcPr marL="9525" marR="9525" marT="9525" anchor="ctr"/>
                </a:tc>
                <a:tc>
                  <a:txBody>
                    <a:bodyPr/>
                    <a:lstStyle/>
                    <a:p>
                      <a:pPr marL="0" algn="ctr" defTabSz="914400" rtl="0" eaLnBrk="1" fontAlgn="ctr" latinLnBrk="0" hangingPunct="1"/>
                      <a:r>
                        <a:rPr lang="es-MX" sz="1200" b="0" u="none" strike="noStrike" kern="1200" noProof="0">
                          <a:solidFill>
                            <a:schemeClr val="tx1"/>
                          </a:solidFill>
                          <a:effectLst/>
                        </a:rPr>
                        <a:t>Instituto Superior de Auditoría y Fiscalización (ISAF)</a:t>
                      </a:r>
                      <a:endParaRPr lang="es-MX" sz="1200" b="0" i="0" u="none" strike="noStrike" kern="1200" noProof="0">
                        <a:solidFill>
                          <a:schemeClr val="tx1"/>
                        </a:solidFill>
                        <a:effectLst/>
                        <a:latin typeface="+mn-lt"/>
                        <a:ea typeface="+mn-ea"/>
                        <a:cs typeface="+mn-cs"/>
                      </a:endParaRPr>
                    </a:p>
                  </a:txBody>
                  <a:tcPr marL="9525" marR="9525" marT="9525" marB="0" anchor="ctr"/>
                </a:tc>
                <a:tc>
                  <a:txBody>
                    <a:bodyPr/>
                    <a:lstStyle/>
                    <a:p>
                      <a:pPr marL="0" lvl="0" algn="ctr" defTabSz="914400" rtl="0" eaLnBrk="1" fontAlgn="b" latinLnBrk="0" hangingPunct="1">
                        <a:lnSpc>
                          <a:spcPct val="100000"/>
                        </a:lnSpc>
                        <a:spcBef>
                          <a:spcPts val="0"/>
                        </a:spcBef>
                        <a:spcAft>
                          <a:spcPts val="0"/>
                        </a:spcAft>
                        <a:buNone/>
                      </a:pPr>
                      <a:r>
                        <a:rPr lang="es-MX" sz="1200" b="0" u="none" strike="noStrike" kern="1200" noProof="0">
                          <a:solidFill>
                            <a:srgbClr val="000000"/>
                          </a:solidFill>
                          <a:effectLst/>
                        </a:rPr>
                        <a:t>Auditoria Presupuestal</a:t>
                      </a:r>
                      <a:endParaRPr lang="es-MX" sz="1200" b="0" u="none" strike="noStrike" kern="1200" noProof="0">
                        <a:solidFill>
                          <a:srgbClr val="000000"/>
                        </a:solidFill>
                        <a:effectLst/>
                        <a:latin typeface="+mn-lt"/>
                      </a:endParaRPr>
                    </a:p>
                  </a:txBody>
                  <a:tcPr marL="9525" marR="9525" marT="9525"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algn="l" defTabSz="914400" rtl="0" eaLnBrk="1" fontAlgn="b" latinLnBrk="0" hangingPunct="1">
                        <a:lnSpc>
                          <a:spcPct val="100000"/>
                        </a:lnSpc>
                        <a:spcBef>
                          <a:spcPts val="0"/>
                        </a:spcBef>
                        <a:spcAft>
                          <a:spcPts val="0"/>
                        </a:spcAft>
                        <a:buNone/>
                      </a:pPr>
                      <a:r>
                        <a:rPr lang="es-MX" sz="1200" b="0" u="none" strike="noStrike" kern="1200" noProof="0">
                          <a:solidFill>
                            <a:srgbClr val="000000"/>
                          </a:solidFill>
                          <a:effectLst/>
                        </a:rPr>
                        <a:t>(3</a:t>
                      </a:r>
                      <a:r>
                        <a:rPr lang="es-MX" sz="1200" b="0" u="none" strike="noStrike" kern="1200" baseline="0" noProof="0">
                          <a:solidFill>
                            <a:srgbClr val="000000"/>
                          </a:solidFill>
                          <a:effectLst/>
                        </a:rPr>
                        <a:t> Observaciones) </a:t>
                      </a:r>
                      <a:r>
                        <a:rPr lang="es-MX" sz="1200" b="0" u="none" strike="noStrike" kern="1200" noProof="0">
                          <a:solidFill>
                            <a:srgbClr val="000000"/>
                          </a:solidFill>
                          <a:effectLst/>
                        </a:rPr>
                        <a:t>Unidad de Investigación del ISAF</a:t>
                      </a:r>
                      <a:endParaRPr lang="es-MX" sz="1200" b="0" i="0" u="none" strike="noStrike" kern="1200" noProof="0">
                        <a:solidFill>
                          <a:srgbClr val="000000"/>
                        </a:solidFill>
                        <a:effectLst/>
                        <a:latin typeface="+mn-lt"/>
                        <a:ea typeface="+mn-ea"/>
                        <a:cs typeface="+mn-cs"/>
                      </a:endParaRPr>
                    </a:p>
                  </a:txBody>
                  <a:tcPr marL="6350" marR="6350" marT="6350" marB="0" anchor="ctr"/>
                </a:tc>
                <a:extLst>
                  <a:ext uri="{0D108BD9-81ED-4DB2-BD59-A6C34878D82A}">
                    <a16:rowId xmlns:a16="http://schemas.microsoft.com/office/drawing/2014/main" val="299191643"/>
                  </a:ext>
                </a:extLst>
              </a:tr>
              <a:tr h="608731">
                <a:tc>
                  <a:txBody>
                    <a:bodyPr/>
                    <a:lstStyle/>
                    <a:p>
                      <a:pPr marL="0" algn="ctr" defTabSz="914400" rtl="0" eaLnBrk="1" fontAlgn="ctr" latinLnBrk="0" hangingPunct="1"/>
                      <a:r>
                        <a:rPr lang="es-MX" sz="1200" b="0" u="none" strike="noStrike" kern="1200" noProof="0">
                          <a:solidFill>
                            <a:schemeClr val="tx1"/>
                          </a:solidFill>
                          <a:effectLst/>
                        </a:rPr>
                        <a:t>2022</a:t>
                      </a:r>
                      <a:endParaRPr lang="es-MX" sz="1200" b="0" u="none" strike="noStrike" kern="1200" noProof="0">
                        <a:solidFill>
                          <a:schemeClr val="tx1"/>
                        </a:solidFill>
                        <a:effectLst/>
                        <a:latin typeface="+mn-lt"/>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chemeClr val="tx1"/>
                          </a:solidFill>
                          <a:effectLst/>
                        </a:rPr>
                        <a:t>Instituto Superior de Auditoría y Fiscalización (ISAF)</a:t>
                      </a:r>
                      <a:endParaRPr lang="es-MX" sz="1200" b="0" u="none" strike="noStrike" kern="1200" noProof="0">
                        <a:solidFill>
                          <a:schemeClr val="tx1"/>
                        </a:solidFill>
                        <a:effectLst/>
                        <a:latin typeface="+mn-lt"/>
                      </a:endParaRPr>
                    </a:p>
                  </a:txBody>
                  <a:tcPr marL="9525" marR="9525" marT="9525" marB="0" anchor="ctr"/>
                </a:tc>
                <a:tc>
                  <a:txBody>
                    <a:bodyPr/>
                    <a:lstStyle/>
                    <a:p>
                      <a:pPr marL="0" algn="ctr" defTabSz="914400" rtl="0" eaLnBrk="1" fontAlgn="ctr" latinLnBrk="0" hangingPunct="1"/>
                      <a:r>
                        <a:rPr lang="es-MX" sz="1200" b="0" u="none" strike="noStrike" kern="1200" noProof="0">
                          <a:solidFill>
                            <a:srgbClr val="000000"/>
                          </a:solidFill>
                          <a:effectLst/>
                        </a:rPr>
                        <a:t>Auditoría Financiera</a:t>
                      </a:r>
                      <a:endParaRPr lang="es-MX" sz="1200" b="0" u="none" strike="noStrike" kern="1200" noProof="0">
                        <a:solidFill>
                          <a:srgbClr val="000000"/>
                        </a:solidFill>
                        <a:effectLst/>
                        <a:latin typeface="+mn-lt"/>
                      </a:endParaRPr>
                    </a:p>
                  </a:txBody>
                  <a:tcPr marL="9525" marR="9525" marT="9525"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lvl="0" algn="l">
                        <a:lnSpc>
                          <a:spcPct val="100000"/>
                        </a:lnSpc>
                        <a:spcBef>
                          <a:spcPts val="0"/>
                        </a:spcBef>
                        <a:spcAft>
                          <a:spcPts val="0"/>
                        </a:spcAft>
                        <a:buNone/>
                      </a:pPr>
                      <a:r>
                        <a:rPr lang="es-MX" sz="1200" b="0" u="none" strike="noStrike" kern="1200" noProof="0">
                          <a:solidFill>
                            <a:srgbClr val="000000"/>
                          </a:solidFill>
                          <a:effectLst/>
                        </a:rPr>
                        <a:t>(1</a:t>
                      </a:r>
                      <a:r>
                        <a:rPr lang="es-MX" sz="1200" b="0" u="none" strike="noStrike" kern="1200" baseline="0" noProof="0">
                          <a:solidFill>
                            <a:srgbClr val="000000"/>
                          </a:solidFill>
                          <a:effectLst/>
                        </a:rPr>
                        <a:t> Observaciones) </a:t>
                      </a:r>
                      <a:r>
                        <a:rPr lang="es-MX" sz="1200" b="0" u="none" strike="noStrike" kern="1200" noProof="0">
                          <a:solidFill>
                            <a:srgbClr val="000000"/>
                          </a:solidFill>
                          <a:effectLst/>
                        </a:rPr>
                        <a:t>Unidad de Investigación del ISA</a:t>
                      </a:r>
                      <a:r>
                        <a:rPr lang="es-MX" sz="1200" b="0" u="none" strike="noStrike" noProof="0">
                          <a:solidFill>
                            <a:srgbClr val="000000"/>
                          </a:solidFill>
                          <a:effectLst/>
                        </a:rPr>
                        <a:t>F</a:t>
                      </a:r>
                      <a:endParaRPr lang="es-MX" sz="1200" b="0" i="0" u="none" strike="noStrike" noProof="0">
                        <a:solidFill>
                          <a:srgbClr val="000000"/>
                        </a:solidFill>
                        <a:effectLst/>
                        <a:latin typeface="+mn-lt"/>
                      </a:endParaRPr>
                    </a:p>
                  </a:txBody>
                  <a:tcPr marL="6350" marR="6350" marT="6350" marB="0" anchor="ctr"/>
                </a:tc>
                <a:extLst>
                  <a:ext uri="{0D108BD9-81ED-4DB2-BD59-A6C34878D82A}">
                    <a16:rowId xmlns:a16="http://schemas.microsoft.com/office/drawing/2014/main" val="2579039883"/>
                  </a:ext>
                </a:extLst>
              </a:tr>
              <a:tr h="608731">
                <a:tc>
                  <a:txBody>
                    <a:bodyPr/>
                    <a:lstStyle/>
                    <a:p>
                      <a:pPr marL="0" algn="ctr" defTabSz="914400" rtl="0" eaLnBrk="1" fontAlgn="ctr" latinLnBrk="0" hangingPunct="1"/>
                      <a:r>
                        <a:rPr lang="es-MX" sz="1200" b="0" u="none" strike="noStrike" kern="1200" noProof="0">
                          <a:solidFill>
                            <a:schemeClr val="tx1"/>
                          </a:solidFill>
                          <a:effectLst/>
                        </a:rPr>
                        <a:t>2022</a:t>
                      </a:r>
                      <a:endParaRPr lang="es-MX" sz="1200" b="0" u="none" strike="noStrike" kern="1200" noProof="0">
                        <a:solidFill>
                          <a:schemeClr val="tx1"/>
                        </a:solidFill>
                        <a:effectLst/>
                        <a:latin typeface="+mn-lt"/>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rgbClr val="000000"/>
                          </a:solidFill>
                          <a:effectLst/>
                        </a:rPr>
                        <a:t>Instituto Superior de Auditoría y Fiscalización (ISAF)</a:t>
                      </a:r>
                      <a:endParaRPr lang="es-MX" sz="1200" b="0" u="none" strike="noStrike" kern="1200" noProof="0">
                        <a:solidFill>
                          <a:srgbClr val="000000"/>
                        </a:solidFill>
                        <a:effectLst/>
                        <a:latin typeface="+mn-lt"/>
                      </a:endParaRPr>
                    </a:p>
                  </a:txBody>
                  <a:tcPr marL="9525" marR="9525" marT="9525" marB="0" anchor="ctr"/>
                </a:tc>
                <a:tc>
                  <a:txBody>
                    <a:bodyPr/>
                    <a:lstStyle/>
                    <a:p>
                      <a:pPr marL="0" algn="ctr" defTabSz="914400" rtl="0" eaLnBrk="1" fontAlgn="ctr" latinLnBrk="0" hangingPunct="1"/>
                      <a:r>
                        <a:rPr lang="es-MX" sz="1200" b="0" u="none" strike="noStrike" kern="1200" noProof="0">
                          <a:solidFill>
                            <a:srgbClr val="000000"/>
                          </a:solidFill>
                          <a:effectLst/>
                        </a:rPr>
                        <a:t>Auditoría Integral</a:t>
                      </a:r>
                      <a:endParaRPr lang="es-MX" sz="1200" b="0" u="none" strike="noStrike" kern="1200" noProof="0">
                        <a:solidFill>
                          <a:srgbClr val="000000"/>
                        </a:solidFill>
                        <a:effectLst/>
                        <a:latin typeface="+mn-lt"/>
                      </a:endParaRPr>
                    </a:p>
                  </a:txBody>
                  <a:tcPr marL="9525" marR="9525" marT="9525"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fontAlgn="b"/>
                      <a:r>
                        <a:rPr lang="es-MX" sz="1200" b="0" u="none" strike="noStrike" kern="1200" noProof="0">
                          <a:solidFill>
                            <a:srgbClr val="000000"/>
                          </a:solidFill>
                          <a:effectLst/>
                        </a:rPr>
                        <a:t>(6</a:t>
                      </a:r>
                      <a:r>
                        <a:rPr lang="es-MX" sz="1200" b="0" u="none" strike="noStrike" kern="1200" baseline="0" noProof="0">
                          <a:solidFill>
                            <a:srgbClr val="000000"/>
                          </a:solidFill>
                          <a:effectLst/>
                        </a:rPr>
                        <a:t> Observaciones) </a:t>
                      </a:r>
                      <a:r>
                        <a:rPr lang="es-MX" sz="1200" b="0" u="none" strike="noStrike" noProof="0">
                          <a:solidFill>
                            <a:srgbClr val="000000"/>
                          </a:solidFill>
                          <a:effectLst/>
                        </a:rPr>
                        <a:t>Unidad de Investigación del ISAF</a:t>
                      </a:r>
                      <a:endParaRPr lang="es-MX" sz="1200" b="0" i="0" u="none" strike="noStrike" noProof="0">
                        <a:solidFill>
                          <a:srgbClr val="000000"/>
                        </a:solidFill>
                        <a:effectLst/>
                        <a:latin typeface="+mn-lt"/>
                      </a:endParaRPr>
                    </a:p>
                  </a:txBody>
                  <a:tcPr marL="6350" marR="6350" marT="6350" marB="0" anchor="ctr"/>
                </a:tc>
                <a:extLst>
                  <a:ext uri="{0D108BD9-81ED-4DB2-BD59-A6C34878D82A}">
                    <a16:rowId xmlns:a16="http://schemas.microsoft.com/office/drawing/2014/main" val="3703517711"/>
                  </a:ext>
                </a:extLst>
              </a:tr>
              <a:tr h="463507">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rgbClr val="000000"/>
                          </a:solidFill>
                          <a:effectLst/>
                        </a:rPr>
                        <a:t> </a:t>
                      </a:r>
                      <a:r>
                        <a:rPr lang="es-MX" sz="1200" b="0" u="none" strike="noStrike" kern="1200" noProof="0">
                          <a:solidFill>
                            <a:schemeClr val="tx1"/>
                          </a:solidFill>
                          <a:effectLst/>
                        </a:rPr>
                        <a:t>2023</a:t>
                      </a:r>
                      <a:endParaRPr lang="es-MX" sz="1200" b="0" u="none" strike="noStrike" kern="1200" noProof="0">
                        <a:solidFill>
                          <a:schemeClr val="tx1"/>
                        </a:solidFill>
                        <a:effectLst/>
                        <a:latin typeface="+mn-lt"/>
                      </a:endParaRPr>
                    </a:p>
                  </a:txBody>
                  <a:tcPr marL="9525" marR="9525" marT="9525"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00" b="0" u="none" strike="noStrike" kern="1200" noProof="0">
                          <a:solidFill>
                            <a:srgbClr val="000000"/>
                          </a:solidFill>
                          <a:effectLst/>
                        </a:rPr>
                        <a:t>Instituto Superior de Auditoría y Fiscalización (ISAF)</a:t>
                      </a:r>
                      <a:endParaRPr lang="es-MX" sz="1200" b="0" u="none" strike="noStrike" kern="1200" noProof="0">
                        <a:solidFill>
                          <a:srgbClr val="000000"/>
                        </a:solidFill>
                        <a:effectLst/>
                        <a:latin typeface="+mn-lt"/>
                      </a:endParaRPr>
                    </a:p>
                  </a:txBody>
                  <a:tcPr marL="9525" marR="9525" marT="9525" marB="0" anchor="ctr"/>
                </a:tc>
                <a:tc>
                  <a:txBody>
                    <a:bodyPr/>
                    <a:lstStyle/>
                    <a:p>
                      <a:pPr marL="0" algn="ctr" defTabSz="914400" rtl="0" eaLnBrk="1" fontAlgn="ctr" latinLnBrk="0" hangingPunct="1"/>
                      <a:r>
                        <a:rPr lang="es-MX" sz="1200" b="0" u="none" strike="noStrike" kern="1200" noProof="0">
                          <a:solidFill>
                            <a:srgbClr val="000000"/>
                          </a:solidFill>
                          <a:effectLst/>
                        </a:rPr>
                        <a:t>Auditoria Integral </a:t>
                      </a:r>
                      <a:endParaRPr lang="es-MX" sz="1200" b="0" u="none" strike="noStrike" kern="1200" noProof="0">
                        <a:solidFill>
                          <a:srgbClr val="000000"/>
                        </a:solidFill>
                        <a:effectLst/>
                        <a:latin typeface="+mn-lt"/>
                      </a:endParaRPr>
                    </a:p>
                  </a:txBody>
                  <a:tcPr marL="9525" marR="9525" marT="9525"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s-MX" sz="1200" b="0" u="none" strike="noStrike" kern="1200" noProof="0">
                          <a:solidFill>
                            <a:srgbClr val="000000"/>
                          </a:solidFill>
                          <a:effectLst/>
                        </a:rPr>
                        <a:t>10</a:t>
                      </a:r>
                      <a:r>
                        <a:rPr lang="es-MX" sz="1200" b="0" u="none" strike="noStrike" kern="1200" baseline="0" noProof="0">
                          <a:solidFill>
                            <a:srgbClr val="000000"/>
                          </a:solidFill>
                          <a:effectLst/>
                        </a:rPr>
                        <a:t> Observaciones en total, 2 se fueron a  </a:t>
                      </a:r>
                      <a:r>
                        <a:rPr lang="es-MX" sz="1200" b="0" u="none" strike="noStrike" noProof="0">
                          <a:solidFill>
                            <a:srgbClr val="000000"/>
                          </a:solidFill>
                          <a:effectLst/>
                        </a:rPr>
                        <a:t>Unidad de Investigación del ISAF</a:t>
                      </a:r>
                      <a:endParaRPr lang="es-MX" sz="1200" b="0" u="none" strike="noStrike" noProof="0">
                        <a:solidFill>
                          <a:srgbClr val="000000"/>
                        </a:solidFill>
                        <a:effectLst/>
                        <a:latin typeface="+mn-lt"/>
                      </a:endParaRPr>
                    </a:p>
                  </a:txBody>
                  <a:tcPr marL="6350" marR="6350" marT="6350" marB="0" anchor="ctr"/>
                </a:tc>
                <a:extLst>
                  <a:ext uri="{0D108BD9-81ED-4DB2-BD59-A6C34878D82A}">
                    <a16:rowId xmlns:a16="http://schemas.microsoft.com/office/drawing/2014/main" val="10007"/>
                  </a:ext>
                </a:extLst>
              </a:tr>
            </a:tbl>
          </a:graphicData>
        </a:graphic>
      </p:graphicFrame>
      <p:sp>
        <p:nvSpPr>
          <p:cNvPr id="9" name="CuadroTexto 8">
            <a:extLst>
              <a:ext uri="{FF2B5EF4-FFF2-40B4-BE49-F238E27FC236}">
                <a16:creationId xmlns:a16="http://schemas.microsoft.com/office/drawing/2014/main" id="{9235D843-3A64-D9BC-67B4-04C7764D7CC6}"/>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1369092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7C06C1-47E9-35B1-B081-7005446ECCF7}"/>
            </a:ext>
          </a:extLst>
        </p:cNvPr>
        <p:cNvGrpSpPr/>
        <p:nvPr/>
      </p:nvGrpSpPr>
      <p:grpSpPr>
        <a:xfrm>
          <a:off x="0" y="0"/>
          <a:ext cx="0" cy="0"/>
          <a:chOff x="0" y="0"/>
          <a:chExt cx="0" cy="0"/>
        </a:xfrm>
      </p:grpSpPr>
      <p:grpSp>
        <p:nvGrpSpPr>
          <p:cNvPr id="7" name="Grupo 6">
            <a:extLst>
              <a:ext uri="{FF2B5EF4-FFF2-40B4-BE49-F238E27FC236}">
                <a16:creationId xmlns:a16="http://schemas.microsoft.com/office/drawing/2014/main" id="{FC5DE10C-0854-49F3-D6C3-DC28EF28A970}"/>
              </a:ext>
            </a:extLst>
          </p:cNvPr>
          <p:cNvGrpSpPr/>
          <p:nvPr/>
        </p:nvGrpSpPr>
        <p:grpSpPr>
          <a:xfrm>
            <a:off x="346289" y="284341"/>
            <a:ext cx="11565257" cy="813283"/>
            <a:chOff x="346289" y="284341"/>
            <a:chExt cx="11565257" cy="813283"/>
          </a:xfrm>
        </p:grpSpPr>
        <p:sp>
          <p:nvSpPr>
            <p:cNvPr id="8" name="Google Shape;364;p19">
              <a:extLst>
                <a:ext uri="{FF2B5EF4-FFF2-40B4-BE49-F238E27FC236}">
                  <a16:creationId xmlns:a16="http://schemas.microsoft.com/office/drawing/2014/main" id="{A4E2F7F9-1AE7-0A49-68BE-D732F3BECAA1}"/>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Auditorías y Observaciones</a:t>
              </a:r>
            </a:p>
          </p:txBody>
        </p:sp>
        <p:grpSp>
          <p:nvGrpSpPr>
            <p:cNvPr id="10" name="Grupo 9">
              <a:extLst>
                <a:ext uri="{FF2B5EF4-FFF2-40B4-BE49-F238E27FC236}">
                  <a16:creationId xmlns:a16="http://schemas.microsoft.com/office/drawing/2014/main" id="{FD8AA54E-7EF1-9136-7F13-ABFE66315CC0}"/>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54D708D0-19C9-0616-70DE-B45F48134FAA}"/>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8CE0510E-0367-E649-E608-885627BAFFD0}"/>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6562751B-BB82-C025-7855-D1429B89A36F}"/>
              </a:ext>
            </a:extLst>
          </p:cNvPr>
          <p:cNvSpPr txBox="1"/>
          <p:nvPr/>
        </p:nvSpPr>
        <p:spPr>
          <a:xfrm>
            <a:off x="4126318" y="1166152"/>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Estatus de Observaciones</a:t>
            </a:r>
          </a:p>
        </p:txBody>
      </p:sp>
      <p:graphicFrame>
        <p:nvGraphicFramePr>
          <p:cNvPr id="9" name="6 Tabla">
            <a:extLst>
              <a:ext uri="{FF2B5EF4-FFF2-40B4-BE49-F238E27FC236}">
                <a16:creationId xmlns:a16="http://schemas.microsoft.com/office/drawing/2014/main" id="{358E3635-E228-D17C-6DB8-23EA2B12137C}"/>
              </a:ext>
            </a:extLst>
          </p:cNvPr>
          <p:cNvGraphicFramePr>
            <a:graphicFrameLocks noGrp="1"/>
          </p:cNvGraphicFramePr>
          <p:nvPr>
            <p:extLst>
              <p:ext uri="{D42A27DB-BD31-4B8C-83A1-F6EECF244321}">
                <p14:modId xmlns:p14="http://schemas.microsoft.com/office/powerpoint/2010/main" val="2120740909"/>
              </p:ext>
            </p:extLst>
          </p:nvPr>
        </p:nvGraphicFramePr>
        <p:xfrm>
          <a:off x="1066800" y="1790407"/>
          <a:ext cx="10058400" cy="1472565"/>
        </p:xfrm>
        <a:graphic>
          <a:graphicData uri="http://schemas.openxmlformats.org/drawingml/2006/table">
            <a:tbl>
              <a:tblPr>
                <a:tableStyleId>{5C22544A-7EE6-4342-B048-85BDC9FD1C3A}</a:tableStyleId>
              </a:tblPr>
              <a:tblGrid>
                <a:gridCol w="1592359">
                  <a:extLst>
                    <a:ext uri="{9D8B030D-6E8A-4147-A177-3AD203B41FA5}">
                      <a16:colId xmlns:a16="http://schemas.microsoft.com/office/drawing/2014/main" val="20000"/>
                    </a:ext>
                  </a:extLst>
                </a:gridCol>
                <a:gridCol w="3284240">
                  <a:extLst>
                    <a:ext uri="{9D8B030D-6E8A-4147-A177-3AD203B41FA5}">
                      <a16:colId xmlns:a16="http://schemas.microsoft.com/office/drawing/2014/main" val="20001"/>
                    </a:ext>
                  </a:extLst>
                </a:gridCol>
                <a:gridCol w="2016988">
                  <a:extLst>
                    <a:ext uri="{9D8B030D-6E8A-4147-A177-3AD203B41FA5}">
                      <a16:colId xmlns:a16="http://schemas.microsoft.com/office/drawing/2014/main" val="20002"/>
                    </a:ext>
                  </a:extLst>
                </a:gridCol>
                <a:gridCol w="3164813">
                  <a:extLst>
                    <a:ext uri="{9D8B030D-6E8A-4147-A177-3AD203B41FA5}">
                      <a16:colId xmlns:a16="http://schemas.microsoft.com/office/drawing/2014/main" val="20003"/>
                    </a:ext>
                  </a:extLst>
                </a:gridCol>
              </a:tblGrid>
              <a:tr h="190500">
                <a:tc gridSpan="4">
                  <a:txBody>
                    <a:bodyPr/>
                    <a:lstStyle/>
                    <a:p>
                      <a:pPr algn="ctr" fontAlgn="b"/>
                      <a:r>
                        <a:rPr lang="es-MX" sz="1400" b="1" u="none" strike="noStrike" noProof="0">
                          <a:solidFill>
                            <a:srgbClr val="000000"/>
                          </a:solidFill>
                        </a:rPr>
                        <a:t>Observaciones determinadas por el </a:t>
                      </a:r>
                      <a:r>
                        <a:rPr lang="es-MX" sz="1400" b="1" u="none" strike="noStrike" noProof="0">
                          <a:solidFill>
                            <a:schemeClr val="tx1"/>
                          </a:solidFill>
                        </a:rPr>
                        <a:t>Órgano Interno de Control</a:t>
                      </a:r>
                      <a:endParaRPr lang="es-MX" sz="1400" b="1" i="1" u="none" strike="noStrike" noProof="0">
                        <a:solidFill>
                          <a:schemeClr val="tx1"/>
                        </a:solidFill>
                        <a:latin typeface="+mn-lt"/>
                      </a:endParaRPr>
                    </a:p>
                  </a:txBody>
                  <a:tcPr marL="9525" marR="9525" marT="9525" marB="0" anchor="b"/>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581025">
                <a:tc>
                  <a:txBody>
                    <a:bodyPr/>
                    <a:lstStyle/>
                    <a:p>
                      <a:pPr algn="ctr" fontAlgn="ctr"/>
                      <a:r>
                        <a:rPr lang="es-MX" sz="1400" b="1" u="none" strike="noStrike" noProof="0">
                          <a:solidFill>
                            <a:srgbClr val="000000"/>
                          </a:solidFill>
                        </a:rPr>
                        <a:t>Ejercicio Fiscal</a:t>
                      </a:r>
                      <a:endParaRPr lang="es-MX" sz="1400" b="1" i="0" u="none" strike="noStrike" noProof="0">
                        <a:solidFill>
                          <a:srgbClr val="000000"/>
                        </a:solidFill>
                        <a:latin typeface="+mn-lt"/>
                      </a:endParaRPr>
                    </a:p>
                  </a:txBody>
                  <a:tcPr marL="9525" marR="9525" marT="9525" marB="0" anchor="ctr"/>
                </a:tc>
                <a:tc>
                  <a:txBody>
                    <a:bodyPr/>
                    <a:lstStyle/>
                    <a:p>
                      <a:pPr algn="ctr" fontAlgn="ctr"/>
                      <a:r>
                        <a:rPr lang="es-MX" sz="1400" b="1" u="none" strike="noStrike" noProof="0">
                          <a:solidFill>
                            <a:srgbClr val="000000"/>
                          </a:solidFill>
                        </a:rPr>
                        <a:t>Auditoría</a:t>
                      </a:r>
                      <a:endParaRPr lang="es-MX" sz="1400" b="1" i="0" u="none" strike="noStrike" noProof="0">
                        <a:solidFill>
                          <a:srgbClr val="000000"/>
                        </a:solidFill>
                        <a:latin typeface="+mn-lt"/>
                      </a:endParaRPr>
                    </a:p>
                  </a:txBody>
                  <a:tcPr marL="9525" marR="9525" marT="9525" marB="0" anchor="ctr"/>
                </a:tc>
                <a:tc>
                  <a:txBody>
                    <a:bodyPr/>
                    <a:lstStyle/>
                    <a:p>
                      <a:pPr algn="ctr" fontAlgn="ctr"/>
                      <a:r>
                        <a:rPr lang="es-MX" sz="1400" b="1" u="none" strike="noStrike" noProof="0">
                          <a:solidFill>
                            <a:srgbClr val="000000"/>
                          </a:solidFill>
                        </a:rPr>
                        <a:t>Observaciones pendientes de Solventar</a:t>
                      </a:r>
                      <a:endParaRPr lang="es-MX" sz="1400" b="1" i="0" u="none" strike="noStrike" noProof="0">
                        <a:solidFill>
                          <a:srgbClr val="000000"/>
                        </a:solidFill>
                        <a:latin typeface="+mn-lt"/>
                      </a:endParaRPr>
                    </a:p>
                  </a:txBody>
                  <a:tcPr marL="9525" marR="9525" marT="9525" marB="0" anchor="ctr"/>
                </a:tc>
                <a:tc>
                  <a:txBody>
                    <a:bodyPr/>
                    <a:lstStyle/>
                    <a:p>
                      <a:pPr algn="ctr" fontAlgn="ctr"/>
                      <a:r>
                        <a:rPr lang="es-MX" sz="1400" b="1" u="none" strike="noStrike" noProof="0">
                          <a:solidFill>
                            <a:srgbClr val="000000"/>
                          </a:solidFill>
                        </a:rPr>
                        <a:t>Comentarios</a:t>
                      </a:r>
                      <a:endParaRPr lang="es-MX" sz="1400" b="1" i="0" u="none" strike="noStrike" noProof="0">
                        <a:solidFill>
                          <a:srgbClr val="000000"/>
                        </a:solidFill>
                        <a:latin typeface="+mn-lt"/>
                      </a:endParaRPr>
                    </a:p>
                  </a:txBody>
                  <a:tcPr marL="9525" marR="9525" marT="9525" marB="0" anchor="ctr"/>
                </a:tc>
                <a:extLst>
                  <a:ext uri="{0D108BD9-81ED-4DB2-BD59-A6C34878D82A}">
                    <a16:rowId xmlns:a16="http://schemas.microsoft.com/office/drawing/2014/main" val="10002"/>
                  </a:ext>
                </a:extLst>
              </a:tr>
              <a:tr h="200025">
                <a:tc>
                  <a:txBody>
                    <a:bodyPr/>
                    <a:lstStyle/>
                    <a:p>
                      <a:pPr algn="ctr" fontAlgn="ctr"/>
                      <a:r>
                        <a:rPr lang="es-MX" sz="1400" b="0" u="none" strike="noStrike" noProof="0">
                          <a:solidFill>
                            <a:srgbClr val="000000"/>
                          </a:solidFill>
                        </a:rPr>
                        <a:t>2023</a:t>
                      </a:r>
                      <a:endParaRPr lang="es-MX" sz="1400" b="0" i="0" u="none" strike="noStrike" noProof="0">
                        <a:solidFill>
                          <a:srgbClr val="000000"/>
                        </a:solidFill>
                        <a:latin typeface="+mn-lt"/>
                      </a:endParaRPr>
                    </a:p>
                  </a:txBody>
                  <a:tcPr marL="9525" marR="9525" marT="9525" marB="0" anchor="ctr"/>
                </a:tc>
                <a:tc>
                  <a:txBody>
                    <a:bodyPr/>
                    <a:lstStyle/>
                    <a:p>
                      <a:pPr algn="ctr" fontAlgn="ctr"/>
                      <a:r>
                        <a:rPr lang="es-MX" sz="1400" b="0" u="none" strike="noStrike" noProof="0">
                          <a:solidFill>
                            <a:srgbClr val="000000"/>
                          </a:solidFill>
                        </a:rPr>
                        <a:t>Integral</a:t>
                      </a:r>
                      <a:endParaRPr lang="es-MX" sz="1400" b="0" i="0" u="none" strike="noStrike" noProof="0">
                        <a:solidFill>
                          <a:srgbClr val="000000"/>
                        </a:solidFill>
                        <a:latin typeface="+mn-lt"/>
                      </a:endParaRPr>
                    </a:p>
                  </a:txBody>
                  <a:tcPr marL="9525" marR="9525" marT="9525" marB="0" anchor="ctr"/>
                </a:tc>
                <a:tc>
                  <a:txBody>
                    <a:bodyPr/>
                    <a:lstStyle/>
                    <a:p>
                      <a:pPr algn="ctr" fontAlgn="b"/>
                      <a:r>
                        <a:rPr lang="es-MX" sz="1400" b="0" u="none" strike="noStrike" noProof="0">
                          <a:solidFill>
                            <a:srgbClr val="000000"/>
                          </a:solidFill>
                        </a:rPr>
                        <a:t>0</a:t>
                      </a:r>
                      <a:endParaRPr lang="es-MX" sz="1400" b="0" u="none" strike="noStrike" noProof="0">
                        <a:solidFill>
                          <a:srgbClr val="000000"/>
                        </a:solidFill>
                        <a:latin typeface="+mn-lt"/>
                      </a:endParaRPr>
                    </a:p>
                  </a:txBody>
                  <a:tcPr marL="9525" marR="9525" marT="9525" marB="0" anchor="ctr"/>
                </a:tc>
                <a:tc>
                  <a:txBody>
                    <a:bodyPr/>
                    <a:lstStyle/>
                    <a:p>
                      <a:pPr algn="ctr" fontAlgn="b"/>
                      <a:r>
                        <a:rPr lang="es-MX" sz="1400" b="0" u="none" strike="noStrike" noProof="0">
                          <a:solidFill>
                            <a:srgbClr val="000000"/>
                          </a:solidFill>
                        </a:rPr>
                        <a:t>Solventada</a:t>
                      </a:r>
                      <a:endParaRPr lang="es-MX" sz="1400" b="0" u="none" strike="noStrike" noProof="0">
                        <a:solidFill>
                          <a:srgbClr val="000000"/>
                        </a:solidFill>
                        <a:latin typeface="+mn-lt"/>
                      </a:endParaRPr>
                    </a:p>
                  </a:txBody>
                  <a:tcPr marL="9525" marR="9525" marT="9525" marB="0" anchor="ctr"/>
                </a:tc>
                <a:extLst>
                  <a:ext uri="{0D108BD9-81ED-4DB2-BD59-A6C34878D82A}">
                    <a16:rowId xmlns:a16="http://schemas.microsoft.com/office/drawing/2014/main" val="10003"/>
                  </a:ext>
                </a:extLst>
              </a:tr>
              <a:tr h="200025">
                <a:tc>
                  <a:txBody>
                    <a:bodyPr/>
                    <a:lstStyle/>
                    <a:p>
                      <a:pPr algn="ctr" fontAlgn="ctr"/>
                      <a:r>
                        <a:rPr lang="es-MX" sz="1400" b="0" u="none" strike="noStrike" noProof="0">
                          <a:solidFill>
                            <a:srgbClr val="000000"/>
                          </a:solidFill>
                        </a:rPr>
                        <a:t>2023</a:t>
                      </a:r>
                      <a:endParaRPr lang="es-MX" sz="1400" b="0" i="0" u="none" strike="noStrike" noProof="0">
                        <a:solidFill>
                          <a:srgbClr val="000000"/>
                        </a:solidFill>
                        <a:latin typeface="+mn-lt"/>
                      </a:endParaRPr>
                    </a:p>
                  </a:txBody>
                  <a:tcPr marL="9525" marR="9525" marT="9525" marB="0" anchor="ctr"/>
                </a:tc>
                <a:tc>
                  <a:txBody>
                    <a:bodyPr/>
                    <a:lstStyle/>
                    <a:p>
                      <a:pPr algn="ctr" fontAlgn="ctr"/>
                      <a:r>
                        <a:rPr lang="es-MX" sz="1400" b="0" u="none" strike="noStrike" noProof="0">
                          <a:solidFill>
                            <a:srgbClr val="000000"/>
                          </a:solidFill>
                        </a:rPr>
                        <a:t>Desempeño</a:t>
                      </a:r>
                      <a:endParaRPr lang="es-MX" sz="1400" b="0" i="0" u="none" strike="noStrike" noProof="0">
                        <a:solidFill>
                          <a:srgbClr val="000000"/>
                        </a:solidFill>
                        <a:latin typeface="+mn-lt"/>
                      </a:endParaRPr>
                    </a:p>
                  </a:txBody>
                  <a:tcPr marL="9525" marR="9525" marT="9525" marB="0" anchor="ctr"/>
                </a:tc>
                <a:tc>
                  <a:txBody>
                    <a:bodyPr/>
                    <a:lstStyle/>
                    <a:p>
                      <a:pPr algn="ctr" fontAlgn="b"/>
                      <a:r>
                        <a:rPr lang="es-MX" sz="1400" b="0" u="none" strike="noStrike" noProof="0">
                          <a:solidFill>
                            <a:srgbClr val="000000"/>
                          </a:solidFill>
                        </a:rPr>
                        <a:t>0</a:t>
                      </a:r>
                      <a:endParaRPr lang="es-MX" sz="1400" b="0" u="none" strike="noStrike" noProof="0">
                        <a:solidFill>
                          <a:srgbClr val="000000"/>
                        </a:solidFill>
                        <a:latin typeface="+mn-lt"/>
                      </a:endParaRPr>
                    </a:p>
                  </a:txBody>
                  <a:tcPr marL="9525" marR="9525" marT="9525" marB="0" anchor="ctr"/>
                </a:tc>
                <a:tc>
                  <a:txBody>
                    <a:bodyPr/>
                    <a:lstStyle/>
                    <a:p>
                      <a:pPr lvl="0" algn="ctr">
                        <a:buNone/>
                      </a:pPr>
                      <a:r>
                        <a:rPr lang="es-MX" sz="1400" b="0" u="none" strike="noStrike" noProof="0">
                          <a:solidFill>
                            <a:srgbClr val="000000"/>
                          </a:solidFill>
                        </a:rPr>
                        <a:t>Solventada</a:t>
                      </a:r>
                      <a:endParaRPr lang="es-MX" noProof="0"/>
                    </a:p>
                  </a:txBody>
                  <a:tcPr marL="9525" marR="9525" marT="9525" marB="0" anchor="ctr"/>
                </a:tc>
                <a:extLst>
                  <a:ext uri="{0D108BD9-81ED-4DB2-BD59-A6C34878D82A}">
                    <a16:rowId xmlns:a16="http://schemas.microsoft.com/office/drawing/2014/main" val="10004"/>
                  </a:ext>
                </a:extLst>
              </a:tr>
              <a:tr h="200025">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400" noProof="0">
                          <a:effectLst/>
                        </a:rPr>
                        <a:t>2023</a:t>
                      </a:r>
                      <a:endParaRPr lang="es-MX" sz="1400" noProof="0">
                        <a:effectLst/>
                        <a:latin typeface="+mn-lt"/>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400" noProof="0">
                          <a:effectLst/>
                        </a:rPr>
                        <a:t>Financiera</a:t>
                      </a:r>
                      <a:endParaRPr lang="es-MX" sz="1400" noProof="0">
                        <a:effectLst/>
                        <a:latin typeface="+mn-lt"/>
                      </a:endParaRPr>
                    </a:p>
                  </a:txBody>
                  <a:tcPr marL="9525" marR="9525" marT="9525" marB="0" anchor="ctr"/>
                </a:tc>
                <a:tc>
                  <a:txBody>
                    <a:bodyPr/>
                    <a:lstStyle/>
                    <a:p>
                      <a:pPr algn="ctr" fontAlgn="b"/>
                      <a:r>
                        <a:rPr lang="es-MX" sz="1400" b="0" u="none" strike="noStrike" noProof="0">
                          <a:solidFill>
                            <a:srgbClr val="000000"/>
                          </a:solidFill>
                        </a:rPr>
                        <a:t>0</a:t>
                      </a:r>
                      <a:endParaRPr lang="es-MX" sz="1400" b="0" u="none" strike="noStrike" noProof="0">
                        <a:solidFill>
                          <a:srgbClr val="000000"/>
                        </a:solidFill>
                        <a:latin typeface="+mn-lt"/>
                      </a:endParaRPr>
                    </a:p>
                  </a:txBody>
                  <a:tcPr marL="9525" marR="9525" marT="9525" marB="0" anchor="ctr"/>
                </a:tc>
                <a:tc>
                  <a:txBody>
                    <a:bodyPr/>
                    <a:lstStyle/>
                    <a:p>
                      <a:pPr marL="0" lvl="0" algn="ctr" defTabSz="914400" rtl="0" eaLnBrk="1" latinLnBrk="0" hangingPunct="1">
                        <a:buNone/>
                      </a:pPr>
                      <a:r>
                        <a:rPr lang="es-MX" sz="1400" b="0" u="none" strike="noStrike" kern="1200" noProof="0">
                          <a:solidFill>
                            <a:srgbClr val="000000"/>
                          </a:solidFill>
                        </a:rPr>
                        <a:t>Sin observaciones</a:t>
                      </a:r>
                      <a:endParaRPr lang="es-MX" sz="1400" b="0" u="none" strike="noStrike" kern="1200" noProof="0">
                        <a:solidFill>
                          <a:srgbClr val="000000"/>
                        </a:solidFill>
                        <a:latin typeface="+mn-lt"/>
                        <a:ea typeface="+mn-ea"/>
                        <a:cs typeface="+mn-cs"/>
                      </a:endParaRPr>
                    </a:p>
                  </a:txBody>
                  <a:tcPr marL="9525" marR="9525" marT="9525" marB="0" anchor="ctr"/>
                </a:tc>
                <a:extLst>
                  <a:ext uri="{0D108BD9-81ED-4DB2-BD59-A6C34878D82A}">
                    <a16:rowId xmlns:a16="http://schemas.microsoft.com/office/drawing/2014/main" val="2172744242"/>
                  </a:ext>
                </a:extLst>
              </a:tr>
            </a:tbl>
          </a:graphicData>
        </a:graphic>
      </p:graphicFrame>
      <p:graphicFrame>
        <p:nvGraphicFramePr>
          <p:cNvPr id="11" name="5 Tabla">
            <a:extLst>
              <a:ext uri="{FF2B5EF4-FFF2-40B4-BE49-F238E27FC236}">
                <a16:creationId xmlns:a16="http://schemas.microsoft.com/office/drawing/2014/main" id="{3B86ADC5-6F17-069D-972B-5BBB26A40474}"/>
              </a:ext>
            </a:extLst>
          </p:cNvPr>
          <p:cNvGraphicFramePr>
            <a:graphicFrameLocks noGrp="1"/>
          </p:cNvGraphicFramePr>
          <p:nvPr>
            <p:extLst>
              <p:ext uri="{D42A27DB-BD31-4B8C-83A1-F6EECF244321}">
                <p14:modId xmlns:p14="http://schemas.microsoft.com/office/powerpoint/2010/main" val="2397376776"/>
              </p:ext>
            </p:extLst>
          </p:nvPr>
        </p:nvGraphicFramePr>
        <p:xfrm>
          <a:off x="1024128" y="3595029"/>
          <a:ext cx="10101069" cy="2590092"/>
        </p:xfrm>
        <a:graphic>
          <a:graphicData uri="http://schemas.openxmlformats.org/drawingml/2006/table">
            <a:tbl>
              <a:tblPr>
                <a:tableStyleId>{5C22544A-7EE6-4342-B048-85BDC9FD1C3A}</a:tableStyleId>
              </a:tblPr>
              <a:tblGrid>
                <a:gridCol w="645621">
                  <a:extLst>
                    <a:ext uri="{9D8B030D-6E8A-4147-A177-3AD203B41FA5}">
                      <a16:colId xmlns:a16="http://schemas.microsoft.com/office/drawing/2014/main" val="20000"/>
                    </a:ext>
                  </a:extLst>
                </a:gridCol>
                <a:gridCol w="1027766">
                  <a:extLst>
                    <a:ext uri="{9D8B030D-6E8A-4147-A177-3AD203B41FA5}">
                      <a16:colId xmlns:a16="http://schemas.microsoft.com/office/drawing/2014/main" val="20001"/>
                    </a:ext>
                  </a:extLst>
                </a:gridCol>
                <a:gridCol w="1014631">
                  <a:extLst>
                    <a:ext uri="{9D8B030D-6E8A-4147-A177-3AD203B41FA5}">
                      <a16:colId xmlns:a16="http://schemas.microsoft.com/office/drawing/2014/main" val="20002"/>
                    </a:ext>
                  </a:extLst>
                </a:gridCol>
                <a:gridCol w="2068667">
                  <a:extLst>
                    <a:ext uri="{9D8B030D-6E8A-4147-A177-3AD203B41FA5}">
                      <a16:colId xmlns:a16="http://schemas.microsoft.com/office/drawing/2014/main" val="20004"/>
                    </a:ext>
                  </a:extLst>
                </a:gridCol>
                <a:gridCol w="3523161">
                  <a:extLst>
                    <a:ext uri="{9D8B030D-6E8A-4147-A177-3AD203B41FA5}">
                      <a16:colId xmlns:a16="http://schemas.microsoft.com/office/drawing/2014/main" val="20005"/>
                    </a:ext>
                  </a:extLst>
                </a:gridCol>
                <a:gridCol w="1821223">
                  <a:extLst>
                    <a:ext uri="{9D8B030D-6E8A-4147-A177-3AD203B41FA5}">
                      <a16:colId xmlns:a16="http://schemas.microsoft.com/office/drawing/2014/main" val="20006"/>
                    </a:ext>
                  </a:extLst>
                </a:gridCol>
              </a:tblGrid>
              <a:tr h="408922">
                <a:tc gridSpan="6">
                  <a:txBody>
                    <a:bodyPr/>
                    <a:lstStyle/>
                    <a:p>
                      <a:pPr marL="0" algn="ctr" defTabSz="914400" rtl="0" eaLnBrk="1" fontAlgn="b" latinLnBrk="0" hangingPunct="1"/>
                      <a:r>
                        <a:rPr lang="es-MX" sz="1400" b="1" u="none" strike="noStrike" kern="1200" noProof="0">
                          <a:solidFill>
                            <a:srgbClr val="000000"/>
                          </a:solidFill>
                        </a:rPr>
                        <a:t>Observaciones Determinadas por el Instituto Superior de Fiscalización </a:t>
                      </a:r>
                    </a:p>
                    <a:p>
                      <a:pPr marL="0" algn="ctr" defTabSz="914400" rtl="0" eaLnBrk="1" fontAlgn="b" latinLnBrk="0" hangingPunct="1"/>
                      <a:r>
                        <a:rPr lang="es-MX" sz="1400" b="1" u="none" strike="noStrike" kern="1200" noProof="0">
                          <a:solidFill>
                            <a:srgbClr val="000000"/>
                          </a:solidFill>
                        </a:rPr>
                        <a:t>extraído del Portal SIGA de ISAF</a:t>
                      </a:r>
                      <a:endParaRPr lang="es-MX" sz="1400" b="1" u="none" strike="noStrike" kern="1200" noProof="0">
                        <a:solidFill>
                          <a:srgbClr val="000000"/>
                        </a:solidFill>
                        <a:latin typeface="+mn-lt"/>
                        <a:ea typeface="+mn-ea"/>
                        <a:cs typeface="+mn-cs"/>
                      </a:endParaRPr>
                    </a:p>
                  </a:txBody>
                  <a:tcPr marL="7443" marR="7443" marT="7443" marB="0" anchor="ctr"/>
                </a:tc>
                <a:tc hMerge="1">
                  <a:txBody>
                    <a:bodyPr/>
                    <a:lstStyle/>
                    <a:p>
                      <a:endParaRPr lang="es-MX"/>
                    </a:p>
                  </a:txBody>
                  <a:tcPr/>
                </a:tc>
                <a:tc hMerge="1">
                  <a:txBody>
                    <a:bodyPr/>
                    <a:lstStyle/>
                    <a:p>
                      <a:endParaRPr lang="es-MX"/>
                    </a:p>
                  </a:txBody>
                  <a:tcPr/>
                </a:tc>
                <a:tc hMerge="1">
                  <a:txBody>
                    <a:bodyPr/>
                    <a:lstStyle/>
                    <a:p>
                      <a:endParaRPr lang="es-MX"/>
                    </a:p>
                  </a:txBody>
                  <a:tcPr>
                    <a:lnL w="12700" cmpd="sng">
                      <a:noFill/>
                      <a:prstDash val="solid"/>
                    </a:ln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408922">
                <a:tc>
                  <a:txBody>
                    <a:bodyPr/>
                    <a:lstStyle/>
                    <a:p>
                      <a:pPr marL="0" algn="ctr" defTabSz="914400" rtl="0" eaLnBrk="1" fontAlgn="b" latinLnBrk="0" hangingPunct="1"/>
                      <a:r>
                        <a:rPr lang="es-MX" sz="1400" b="1" u="none" strike="noStrike" kern="1200" noProof="0">
                          <a:solidFill>
                            <a:srgbClr val="000000"/>
                          </a:solidFill>
                        </a:rPr>
                        <a:t>Ejercicio Fiscal</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Órgano Fiscalizador</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Observaciones</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Auditoría</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ESTATUS (Denuncias)</a:t>
                      </a:r>
                      <a:endParaRPr lang="es-MX" sz="1400" b="1"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1" u="none" strike="noStrike" kern="1200" noProof="0">
                          <a:solidFill>
                            <a:srgbClr val="000000"/>
                          </a:solidFill>
                        </a:rPr>
                        <a:t>Comentarios</a:t>
                      </a:r>
                      <a:endParaRPr lang="es-MX" sz="1400" b="1" u="none" strike="noStrike" kern="1200" noProof="0">
                        <a:solidFill>
                          <a:srgbClr val="000000"/>
                        </a:solidFill>
                        <a:latin typeface="+mn-lt"/>
                        <a:ea typeface="+mn-ea"/>
                        <a:cs typeface="+mn-cs"/>
                      </a:endParaRPr>
                    </a:p>
                  </a:txBody>
                  <a:tcPr marL="7443" marR="7443" marT="7443" marB="0" anchor="ctr"/>
                </a:tc>
                <a:extLst>
                  <a:ext uri="{0D108BD9-81ED-4DB2-BD59-A6C34878D82A}">
                    <a16:rowId xmlns:a16="http://schemas.microsoft.com/office/drawing/2014/main" val="10003"/>
                  </a:ext>
                </a:extLst>
              </a:tr>
              <a:tr h="1011790">
                <a:tc>
                  <a:txBody>
                    <a:bodyPr/>
                    <a:lstStyle/>
                    <a:p>
                      <a:pPr marL="0" algn="ctr" defTabSz="914400" rtl="0" eaLnBrk="1" fontAlgn="b" latinLnBrk="0" hangingPunct="1"/>
                      <a:r>
                        <a:rPr lang="es-MX" sz="1400" b="0" u="none" strike="noStrike" kern="1200" noProof="0">
                          <a:solidFill>
                            <a:srgbClr val="000000"/>
                          </a:solidFill>
                        </a:rPr>
                        <a:t>2021</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ISAF</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8</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5 Financieras y 3 Presupuestales</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 Presupuestal </a:t>
                      </a:r>
                      <a:r>
                        <a:rPr lang="es-MX" sz="1400" b="0" u="none" strike="noStrike" kern="1200" noProof="0" err="1">
                          <a:solidFill>
                            <a:srgbClr val="000000"/>
                          </a:solidFill>
                        </a:rPr>
                        <a:t>Obs</a:t>
                      </a:r>
                      <a:r>
                        <a:rPr lang="es-MX" sz="1400" b="0" u="none" strike="noStrike" kern="1200" noProof="0">
                          <a:solidFill>
                            <a:srgbClr val="000000"/>
                          </a:solidFill>
                        </a:rPr>
                        <a:t>. 1 CEIFA-1811/2023  </a:t>
                      </a:r>
                    </a:p>
                    <a:p>
                      <a:pPr marL="0" algn="ctr" defTabSz="914400" rtl="0" eaLnBrk="1" fontAlgn="b" latinLnBrk="0" hangingPunct="1"/>
                      <a:r>
                        <a:rPr lang="es-MX" sz="1400" b="0" u="none" strike="noStrike" kern="1200" noProof="0">
                          <a:solidFill>
                            <a:srgbClr val="000000"/>
                          </a:solidFill>
                        </a:rPr>
                        <a:t>Presupuestal </a:t>
                      </a:r>
                      <a:r>
                        <a:rPr lang="es-MX" sz="1400" b="0" u="none" strike="noStrike" kern="1200" noProof="0" err="1">
                          <a:solidFill>
                            <a:srgbClr val="000000"/>
                          </a:solidFill>
                        </a:rPr>
                        <a:t>Obs</a:t>
                      </a:r>
                      <a:r>
                        <a:rPr lang="es-MX" sz="1400" b="0" u="none" strike="noStrike" kern="1200" noProof="0">
                          <a:solidFill>
                            <a:srgbClr val="000000"/>
                          </a:solidFill>
                        </a:rPr>
                        <a:t>.  3 y 4 CEIFA-1884/2023 </a:t>
                      </a:r>
                    </a:p>
                    <a:p>
                      <a:pPr marL="0" algn="ctr" defTabSz="914400" rtl="0" eaLnBrk="1" fontAlgn="b" latinLnBrk="0" hangingPunct="1"/>
                      <a:r>
                        <a:rPr lang="es-MX" sz="1400" b="0" u="none" strike="noStrike" kern="1200" noProof="0">
                          <a:solidFill>
                            <a:srgbClr val="000000"/>
                          </a:solidFill>
                        </a:rPr>
                        <a:t>Financiera </a:t>
                      </a:r>
                      <a:r>
                        <a:rPr lang="es-MX" sz="1400" b="0" u="none" strike="noStrike" kern="1200" noProof="0" err="1">
                          <a:solidFill>
                            <a:srgbClr val="000000"/>
                          </a:solidFill>
                        </a:rPr>
                        <a:t>Obs</a:t>
                      </a:r>
                      <a:r>
                        <a:rPr lang="es-MX" sz="1400" b="0" u="none" strike="noStrike" kern="1200" noProof="0">
                          <a:solidFill>
                            <a:srgbClr val="000000"/>
                          </a:solidFill>
                        </a:rPr>
                        <a:t>. 1 CEIFA-1818/2023  </a:t>
                      </a:r>
                    </a:p>
                    <a:p>
                      <a:pPr marL="0" algn="ctr" defTabSz="914400" rtl="0" eaLnBrk="1" fontAlgn="b" latinLnBrk="0" hangingPunct="1"/>
                      <a:r>
                        <a:rPr lang="es-MX" sz="1400" b="0" u="none" strike="noStrike" kern="1200" noProof="0">
                          <a:solidFill>
                            <a:srgbClr val="000000"/>
                          </a:solidFill>
                        </a:rPr>
                        <a:t>Financiera </a:t>
                      </a:r>
                      <a:r>
                        <a:rPr lang="es-MX" sz="1400" b="0" u="none" strike="noStrike" kern="1200" noProof="0" err="1">
                          <a:solidFill>
                            <a:srgbClr val="000000"/>
                          </a:solidFill>
                        </a:rPr>
                        <a:t>Obs</a:t>
                      </a:r>
                      <a:r>
                        <a:rPr lang="es-MX" sz="1400" b="0" u="none" strike="noStrike" kern="1200" noProof="0">
                          <a:solidFill>
                            <a:srgbClr val="000000"/>
                          </a:solidFill>
                        </a:rPr>
                        <a:t>. 5, 7, 9 y 10 CEIFA-1840/2023</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Denuncias turnadas al Órgano Interno de Control para seguimiento y determinar responsabilidades.</a:t>
                      </a:r>
                      <a:endParaRPr lang="es-MX" sz="1400" b="0" u="none" strike="noStrike" kern="1200" noProof="0">
                        <a:solidFill>
                          <a:srgbClr val="000000"/>
                        </a:solidFill>
                        <a:latin typeface="+mn-lt"/>
                        <a:ea typeface="+mn-ea"/>
                        <a:cs typeface="+mn-cs"/>
                      </a:endParaRPr>
                    </a:p>
                  </a:txBody>
                  <a:tcPr marL="7443" marR="7443" marT="7443" marB="0" anchor="ctr"/>
                </a:tc>
                <a:extLst>
                  <a:ext uri="{0D108BD9-81ED-4DB2-BD59-A6C34878D82A}">
                    <a16:rowId xmlns:a16="http://schemas.microsoft.com/office/drawing/2014/main" val="10004"/>
                  </a:ext>
                </a:extLst>
              </a:tr>
              <a:tr h="219032">
                <a:tc>
                  <a:txBody>
                    <a:bodyPr/>
                    <a:lstStyle/>
                    <a:p>
                      <a:pPr marL="0" algn="ctr" defTabSz="914400" rtl="0" eaLnBrk="1" fontAlgn="b" latinLnBrk="0" hangingPunct="1"/>
                      <a:r>
                        <a:rPr lang="es-MX" sz="1400" b="0" u="none" strike="noStrike" kern="1200" noProof="0">
                          <a:solidFill>
                            <a:srgbClr val="000000"/>
                          </a:solidFill>
                        </a:rPr>
                        <a:t>2023</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ISAF</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1</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Auditoría Integral domiciliaria</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En proceso de </a:t>
                      </a:r>
                      <a:r>
                        <a:rPr lang="es-MX" sz="1400" b="0" u="none" strike="noStrike" kern="1200" noProof="0" err="1">
                          <a:solidFill>
                            <a:srgbClr val="000000"/>
                          </a:solidFill>
                        </a:rPr>
                        <a:t>solventación</a:t>
                      </a:r>
                      <a:endParaRPr lang="es-MX" sz="1400" b="0" u="none" strike="noStrike" kern="1200" noProof="0">
                        <a:solidFill>
                          <a:srgbClr val="000000"/>
                        </a:solidFill>
                        <a:latin typeface="+mn-lt"/>
                        <a:ea typeface="+mn-ea"/>
                        <a:cs typeface="+mn-cs"/>
                      </a:endParaRPr>
                    </a:p>
                  </a:txBody>
                  <a:tcPr marL="7443" marR="7443" marT="7443" marB="0" anchor="ctr"/>
                </a:tc>
                <a:tc>
                  <a:txBody>
                    <a:bodyPr/>
                    <a:lstStyle/>
                    <a:p>
                      <a:pPr marL="0" algn="ctr" defTabSz="914400" rtl="0" eaLnBrk="1" fontAlgn="b" latinLnBrk="0" hangingPunct="1"/>
                      <a:r>
                        <a:rPr lang="es-MX" sz="1400" b="0" u="none" strike="noStrike" kern="1200" noProof="0">
                          <a:solidFill>
                            <a:srgbClr val="000000"/>
                          </a:solidFill>
                        </a:rPr>
                        <a:t> </a:t>
                      </a:r>
                      <a:endParaRPr lang="es-MX" sz="1400" b="0" u="none" strike="noStrike" kern="1200" noProof="0">
                        <a:solidFill>
                          <a:srgbClr val="000000"/>
                        </a:solidFill>
                        <a:latin typeface="+mn-lt"/>
                        <a:ea typeface="+mn-ea"/>
                        <a:cs typeface="+mn-cs"/>
                      </a:endParaRPr>
                    </a:p>
                  </a:txBody>
                  <a:tcPr marL="7443" marR="7443" marT="7443" marB="0" anchor="ctr"/>
                </a:tc>
                <a:extLst>
                  <a:ext uri="{0D108BD9-81ED-4DB2-BD59-A6C34878D82A}">
                    <a16:rowId xmlns:a16="http://schemas.microsoft.com/office/drawing/2014/main" val="10006"/>
                  </a:ext>
                </a:extLst>
              </a:tr>
            </a:tbl>
          </a:graphicData>
        </a:graphic>
      </p:graphicFrame>
      <p:pic>
        <p:nvPicPr>
          <p:cNvPr id="4" name="Imagen 3">
            <a:extLst>
              <a:ext uri="{FF2B5EF4-FFF2-40B4-BE49-F238E27FC236}">
                <a16:creationId xmlns:a16="http://schemas.microsoft.com/office/drawing/2014/main" id="{512E46F3-2D2E-EF46-27D5-F9076EC485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6" name="CuadroTexto 5">
            <a:extLst>
              <a:ext uri="{FF2B5EF4-FFF2-40B4-BE49-F238E27FC236}">
                <a16:creationId xmlns:a16="http://schemas.microsoft.com/office/drawing/2014/main" id="{87921282-DFE7-8B47-A539-6E101A542556}"/>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25831074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8">
            <a:extLst>
              <a:ext uri="{FF2B5EF4-FFF2-40B4-BE49-F238E27FC236}">
                <a16:creationId xmlns:a16="http://schemas.microsoft.com/office/drawing/2014/main" id="{884C7EE5-C7F9-4779-47FA-6C8D804CF192}"/>
              </a:ext>
            </a:extLst>
          </p:cNvPr>
          <p:cNvGraphicFramePr>
            <a:graphicFrameLocks noGrp="1"/>
          </p:cNvGraphicFramePr>
          <p:nvPr>
            <p:extLst>
              <p:ext uri="{D42A27DB-BD31-4B8C-83A1-F6EECF244321}">
                <p14:modId xmlns:p14="http://schemas.microsoft.com/office/powerpoint/2010/main" val="2594826321"/>
              </p:ext>
            </p:extLst>
          </p:nvPr>
        </p:nvGraphicFramePr>
        <p:xfrm>
          <a:off x="346289" y="200294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477392">
                <a:tc>
                  <a:txBody>
                    <a:bodyPr/>
                    <a:lstStyle/>
                    <a:p>
                      <a:pPr algn="ctr"/>
                      <a:r>
                        <a:rPr lang="es-MX" sz="1500" noProof="0">
                          <a:latin typeface="+mn-lt"/>
                        </a:rPr>
                        <a:t>Acuerdo Auditorías</a:t>
                      </a:r>
                    </a:p>
                  </a:txBody>
                  <a:tcPr anchor="ctr"/>
                </a:tc>
                <a:tc>
                  <a:txBody>
                    <a:bodyPr/>
                    <a:lstStyle/>
                    <a:p>
                      <a:pPr algn="ctr"/>
                      <a:r>
                        <a:rPr lang="es-MX" sz="1500" noProof="0">
                          <a:latin typeface="+mn-lt"/>
                        </a:rPr>
                        <a:t>Área Responsable </a:t>
                      </a:r>
                    </a:p>
                  </a:txBody>
                  <a:tcPr anchor="ctr"/>
                </a:tc>
                <a:tc>
                  <a:txBody>
                    <a:bodyPr/>
                    <a:lstStyle/>
                    <a:p>
                      <a:pPr algn="ctr"/>
                      <a:r>
                        <a:rPr lang="es-MX" sz="1500" b="1" noProof="0">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mn-lt"/>
                      </a:endParaRPr>
                    </a:p>
                  </a:txBody>
                  <a:tcPr/>
                </a:tc>
                <a:tc>
                  <a:txBody>
                    <a:bodyPr/>
                    <a:lstStyle/>
                    <a:p>
                      <a:endParaRPr lang="es-MX" sz="1200" noProof="0">
                        <a:solidFill>
                          <a:srgbClr val="FF0000"/>
                        </a:solidFill>
                        <a:latin typeface="+mn-lt"/>
                      </a:endParaRPr>
                    </a:p>
                  </a:txBody>
                  <a:tcPr/>
                </a:tc>
                <a:tc>
                  <a:txBody>
                    <a:bodyPr/>
                    <a:lstStyle/>
                    <a:p>
                      <a:endParaRPr lang="es-MX" sz="1200" noProof="0">
                        <a:solidFill>
                          <a:srgbClr val="FF0000"/>
                        </a:solidFill>
                        <a:latin typeface="+mn-lt"/>
                      </a:endParaRPr>
                    </a:p>
                  </a:txBody>
                  <a:tcPr/>
                </a:tc>
                <a:extLst>
                  <a:ext uri="{0D108BD9-81ED-4DB2-BD59-A6C34878D82A}">
                    <a16:rowId xmlns:a16="http://schemas.microsoft.com/office/drawing/2014/main" val="695581485"/>
                  </a:ext>
                </a:extLst>
              </a:tr>
              <a:tr h="370840">
                <a:tc>
                  <a:txBody>
                    <a:bodyPr/>
                    <a:lstStyle/>
                    <a:p>
                      <a:endParaRPr lang="es-MX" noProof="0">
                        <a:latin typeface="+mn-lt"/>
                      </a:endParaRPr>
                    </a:p>
                  </a:txBody>
                  <a:tcPr/>
                </a:tc>
                <a:tc>
                  <a:txBody>
                    <a:bodyPr/>
                    <a:lstStyle/>
                    <a:p>
                      <a:endParaRPr lang="es-MX" noProof="0">
                        <a:latin typeface="+mn-lt"/>
                      </a:endParaRPr>
                    </a:p>
                  </a:txBody>
                  <a:tcPr/>
                </a:tc>
                <a:tc>
                  <a:txBody>
                    <a:bodyPr/>
                    <a:lstStyle/>
                    <a:p>
                      <a:endParaRPr lang="es-MX" noProof="0">
                        <a:latin typeface="+mn-lt"/>
                      </a:endParaRPr>
                    </a:p>
                  </a:txBody>
                  <a:tcPr/>
                </a:tc>
                <a:extLst>
                  <a:ext uri="{0D108BD9-81ED-4DB2-BD59-A6C34878D82A}">
                    <a16:rowId xmlns:a16="http://schemas.microsoft.com/office/drawing/2014/main" val="1586698540"/>
                  </a:ext>
                </a:extLst>
              </a:tr>
            </a:tbl>
          </a:graphicData>
        </a:graphic>
      </p:graphicFrame>
      <p:grpSp>
        <p:nvGrpSpPr>
          <p:cNvPr id="9" name="Grupo 8">
            <a:extLst>
              <a:ext uri="{FF2B5EF4-FFF2-40B4-BE49-F238E27FC236}">
                <a16:creationId xmlns:a16="http://schemas.microsoft.com/office/drawing/2014/main" id="{0E497B60-E9EE-6E96-31EB-A2E59368C8A1}"/>
              </a:ext>
            </a:extLst>
          </p:cNvPr>
          <p:cNvGrpSpPr/>
          <p:nvPr/>
        </p:nvGrpSpPr>
        <p:grpSpPr>
          <a:xfrm>
            <a:off x="346289" y="284341"/>
            <a:ext cx="11565257" cy="813283"/>
            <a:chOff x="346289" y="284341"/>
            <a:chExt cx="11565257" cy="813283"/>
          </a:xfrm>
        </p:grpSpPr>
        <p:sp>
          <p:nvSpPr>
            <p:cNvPr id="10" name="Google Shape;364;p19">
              <a:extLst>
                <a:ext uri="{FF2B5EF4-FFF2-40B4-BE49-F238E27FC236}">
                  <a16:creationId xmlns:a16="http://schemas.microsoft.com/office/drawing/2014/main" id="{BA28978D-336E-7901-5645-C4254AC4C7BE}"/>
                </a:ext>
              </a:extLst>
            </p:cNvPr>
            <p:cNvSpPr txBox="1"/>
            <p:nvPr/>
          </p:nvSpPr>
          <p:spPr>
            <a:xfrm>
              <a:off x="6848831" y="314997"/>
              <a:ext cx="4688149"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Votación para la Aprobación de Acuerdos Fiscalización y Auditorías</a:t>
              </a:r>
            </a:p>
          </p:txBody>
        </p:sp>
        <p:grpSp>
          <p:nvGrpSpPr>
            <p:cNvPr id="17" name="Grupo 16">
              <a:extLst>
                <a:ext uri="{FF2B5EF4-FFF2-40B4-BE49-F238E27FC236}">
                  <a16:creationId xmlns:a16="http://schemas.microsoft.com/office/drawing/2014/main" id="{CD011C7A-D913-0A63-76D1-9C034486E08D}"/>
                </a:ext>
              </a:extLst>
            </p:cNvPr>
            <p:cNvGrpSpPr/>
            <p:nvPr/>
          </p:nvGrpSpPr>
          <p:grpSpPr>
            <a:xfrm>
              <a:off x="346289" y="284341"/>
              <a:ext cx="11565257" cy="813283"/>
              <a:chOff x="346289" y="284341"/>
              <a:chExt cx="11565257" cy="813283"/>
            </a:xfrm>
          </p:grpSpPr>
          <p:cxnSp>
            <p:nvCxnSpPr>
              <p:cNvPr id="19" name="Conector recto 18">
                <a:extLst>
                  <a:ext uri="{FF2B5EF4-FFF2-40B4-BE49-F238E27FC236}">
                    <a16:creationId xmlns:a16="http://schemas.microsoft.com/office/drawing/2014/main" id="{EDDA6DEE-0A0E-9095-DBB5-B885FFBB24E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2" name="Google Shape;188;p2" descr="Un conjunto de letras blancas en un fondo blanco&#10;&#10;Descripción generada automáticamente con confianza media">
                <a:extLst>
                  <a:ext uri="{FF2B5EF4-FFF2-40B4-BE49-F238E27FC236}">
                    <a16:creationId xmlns:a16="http://schemas.microsoft.com/office/drawing/2014/main" id="{067ABE14-E237-35AB-DD42-9A151D88929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grpSp>
        <p:nvGrpSpPr>
          <p:cNvPr id="3" name="Grupo 2">
            <a:extLst>
              <a:ext uri="{FF2B5EF4-FFF2-40B4-BE49-F238E27FC236}">
                <a16:creationId xmlns:a16="http://schemas.microsoft.com/office/drawing/2014/main" id="{6A5ECF28-E0CC-8588-FBDA-CC6F13D68502}"/>
              </a:ext>
            </a:extLst>
          </p:cNvPr>
          <p:cNvGrpSpPr/>
          <p:nvPr/>
        </p:nvGrpSpPr>
        <p:grpSpPr>
          <a:xfrm>
            <a:off x="8668512" y="1834895"/>
            <a:ext cx="3045267" cy="2972563"/>
            <a:chOff x="7332920" y="2008202"/>
            <a:chExt cx="4161658" cy="4190580"/>
          </a:xfrm>
        </p:grpSpPr>
        <p:sp>
          <p:nvSpPr>
            <p:cNvPr id="5" name="Google Shape;2065;p35">
              <a:extLst>
                <a:ext uri="{FF2B5EF4-FFF2-40B4-BE49-F238E27FC236}">
                  <a16:creationId xmlns:a16="http://schemas.microsoft.com/office/drawing/2014/main" id="{103B6D41-0B89-2D01-2BE5-9E5EFD2D4A02}"/>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nvGrpSpPr>
            <p:cNvPr id="6" name="Google Shape;2080;p35">
              <a:extLst>
                <a:ext uri="{FF2B5EF4-FFF2-40B4-BE49-F238E27FC236}">
                  <a16:creationId xmlns:a16="http://schemas.microsoft.com/office/drawing/2014/main" id="{52A7DF0D-36A2-E009-7A46-21EAC4468A96}"/>
                </a:ext>
              </a:extLst>
            </p:cNvPr>
            <p:cNvGrpSpPr/>
            <p:nvPr/>
          </p:nvGrpSpPr>
          <p:grpSpPr>
            <a:xfrm>
              <a:off x="7980102" y="2331531"/>
              <a:ext cx="3062177" cy="2939218"/>
              <a:chOff x="6543825" y="3202075"/>
              <a:chExt cx="296975" cy="275350"/>
            </a:xfrm>
            <a:solidFill>
              <a:srgbClr val="9D2E3B"/>
            </a:solidFill>
          </p:grpSpPr>
          <p:sp>
            <p:nvSpPr>
              <p:cNvPr id="11" name="Google Shape;2081;p35">
                <a:extLst>
                  <a:ext uri="{FF2B5EF4-FFF2-40B4-BE49-F238E27FC236}">
                    <a16:creationId xmlns:a16="http://schemas.microsoft.com/office/drawing/2014/main" id="{90CA77C9-3042-8223-551B-AAB3914DD2A3}"/>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12" name="Google Shape;2082;p35">
                <a:extLst>
                  <a:ext uri="{FF2B5EF4-FFF2-40B4-BE49-F238E27FC236}">
                    <a16:creationId xmlns:a16="http://schemas.microsoft.com/office/drawing/2014/main" id="{34D07E64-8D41-1B00-FC42-F92BBEEB906D}"/>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13" name="Google Shape;2083;p35">
                <a:extLst>
                  <a:ext uri="{FF2B5EF4-FFF2-40B4-BE49-F238E27FC236}">
                    <a16:creationId xmlns:a16="http://schemas.microsoft.com/office/drawing/2014/main" id="{7CFFB90A-EE95-CDB9-011F-CBA94CB487DE}"/>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2084;p35">
                <a:extLst>
                  <a:ext uri="{FF2B5EF4-FFF2-40B4-BE49-F238E27FC236}">
                    <a16:creationId xmlns:a16="http://schemas.microsoft.com/office/drawing/2014/main" id="{7BA0EBF4-2399-E7F6-A910-94410753B5B4}"/>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15" name="Google Shape;2085;p35">
                <a:extLst>
                  <a:ext uri="{FF2B5EF4-FFF2-40B4-BE49-F238E27FC236}">
                    <a16:creationId xmlns:a16="http://schemas.microsoft.com/office/drawing/2014/main" id="{AF90B7DC-2E31-2F43-6AC6-EAD39C595A65}"/>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2086;p35">
                <a:extLst>
                  <a:ext uri="{FF2B5EF4-FFF2-40B4-BE49-F238E27FC236}">
                    <a16:creationId xmlns:a16="http://schemas.microsoft.com/office/drawing/2014/main" id="{246CDF35-D090-4387-5901-32EE11ACD8EE}"/>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4" name="Google Shape;2087;p35">
                <a:extLst>
                  <a:ext uri="{FF2B5EF4-FFF2-40B4-BE49-F238E27FC236}">
                    <a16:creationId xmlns:a16="http://schemas.microsoft.com/office/drawing/2014/main" id="{67D5A03C-37A9-650A-D9E6-80CCF70B14AC}"/>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grpSp>
      </p:grpSp>
      <p:graphicFrame>
        <p:nvGraphicFramePr>
          <p:cNvPr id="8" name="Tabla 8">
            <a:extLst>
              <a:ext uri="{FF2B5EF4-FFF2-40B4-BE49-F238E27FC236}">
                <a16:creationId xmlns:a16="http://schemas.microsoft.com/office/drawing/2014/main" id="{B14E44A3-E517-BB41-1AD7-C3936CAD20F5}"/>
              </a:ext>
            </a:extLst>
          </p:cNvPr>
          <p:cNvGraphicFramePr>
            <a:graphicFrameLocks noGrp="1"/>
          </p:cNvGraphicFramePr>
          <p:nvPr>
            <p:extLst>
              <p:ext uri="{D42A27DB-BD31-4B8C-83A1-F6EECF244321}">
                <p14:modId xmlns:p14="http://schemas.microsoft.com/office/powerpoint/2010/main" val="3822521290"/>
              </p:ext>
            </p:extLst>
          </p:nvPr>
        </p:nvGraphicFramePr>
        <p:xfrm>
          <a:off x="346289" y="3517138"/>
          <a:ext cx="7955749" cy="1290320"/>
        </p:xfrm>
        <a:graphic>
          <a:graphicData uri="http://schemas.openxmlformats.org/drawingml/2006/table">
            <a:tbl>
              <a:tblPr firstRow="1" bandRow="1">
                <a:tableStyleId>{5C22544A-7EE6-4342-B048-85BDC9FD1C3A}</a:tableStyleId>
              </a:tblPr>
              <a:tblGrid>
                <a:gridCol w="5177940">
                  <a:extLst>
                    <a:ext uri="{9D8B030D-6E8A-4147-A177-3AD203B41FA5}">
                      <a16:colId xmlns:a16="http://schemas.microsoft.com/office/drawing/2014/main" val="1518793273"/>
                    </a:ext>
                  </a:extLst>
                </a:gridCol>
                <a:gridCol w="1401681">
                  <a:extLst>
                    <a:ext uri="{9D8B030D-6E8A-4147-A177-3AD203B41FA5}">
                      <a16:colId xmlns:a16="http://schemas.microsoft.com/office/drawing/2014/main" val="1301722824"/>
                    </a:ext>
                  </a:extLst>
                </a:gridCol>
                <a:gridCol w="1376128">
                  <a:extLst>
                    <a:ext uri="{9D8B030D-6E8A-4147-A177-3AD203B41FA5}">
                      <a16:colId xmlns:a16="http://schemas.microsoft.com/office/drawing/2014/main" val="1639696447"/>
                    </a:ext>
                  </a:extLst>
                </a:gridCol>
              </a:tblGrid>
              <a:tr h="370840">
                <a:tc>
                  <a:txBody>
                    <a:bodyPr/>
                    <a:lstStyle/>
                    <a:p>
                      <a:pPr algn="ctr"/>
                      <a:r>
                        <a:rPr lang="es-MX" sz="1500" noProof="0">
                          <a:latin typeface="+mn-lt"/>
                        </a:rPr>
                        <a:t>Acuerdo Observaciones</a:t>
                      </a:r>
                    </a:p>
                  </a:txBody>
                  <a:tcPr anchor="ctr"/>
                </a:tc>
                <a:tc>
                  <a:txBody>
                    <a:bodyPr/>
                    <a:lstStyle/>
                    <a:p>
                      <a:pPr algn="ctr"/>
                      <a:r>
                        <a:rPr lang="es-MX" sz="1500" noProof="0">
                          <a:latin typeface="+mn-lt"/>
                        </a:rPr>
                        <a:t>Área Responsable </a:t>
                      </a:r>
                    </a:p>
                  </a:txBody>
                  <a:tcPr anchor="ctr"/>
                </a:tc>
                <a:tc>
                  <a:txBody>
                    <a:bodyPr/>
                    <a:lstStyle/>
                    <a:p>
                      <a:pPr algn="ctr"/>
                      <a:r>
                        <a:rPr lang="es-MX" sz="1500" b="1" noProof="0">
                          <a:latin typeface="+mn-lt"/>
                        </a:rPr>
                        <a:t>Fecha Compromiso </a:t>
                      </a:r>
                    </a:p>
                  </a:txBody>
                  <a:tcPr anchor="ctr"/>
                </a:tc>
                <a:extLst>
                  <a:ext uri="{0D108BD9-81ED-4DB2-BD59-A6C34878D82A}">
                    <a16:rowId xmlns:a16="http://schemas.microsoft.com/office/drawing/2014/main" val="1614213739"/>
                  </a:ext>
                </a:extLst>
              </a:tr>
              <a:tr h="370840">
                <a:tc>
                  <a:txBody>
                    <a:bodyPr/>
                    <a:lstStyle/>
                    <a:p>
                      <a:endParaRPr lang="es-MX" sz="1200" noProof="0">
                        <a:solidFill>
                          <a:srgbClr val="FF0000"/>
                        </a:solidFill>
                        <a:latin typeface="+mn-lt"/>
                      </a:endParaRPr>
                    </a:p>
                  </a:txBody>
                  <a:tcPr/>
                </a:tc>
                <a:tc>
                  <a:txBody>
                    <a:bodyPr/>
                    <a:lstStyle/>
                    <a:p>
                      <a:endParaRPr lang="es-MX" sz="1200" noProof="0">
                        <a:solidFill>
                          <a:srgbClr val="FF0000"/>
                        </a:solidFill>
                        <a:latin typeface="+mn-lt"/>
                      </a:endParaRPr>
                    </a:p>
                  </a:txBody>
                  <a:tcPr/>
                </a:tc>
                <a:tc>
                  <a:txBody>
                    <a:bodyPr/>
                    <a:lstStyle/>
                    <a:p>
                      <a:endParaRPr lang="es-MX" sz="1200" noProof="0">
                        <a:solidFill>
                          <a:srgbClr val="FF0000"/>
                        </a:solidFill>
                        <a:latin typeface="+mn-lt"/>
                      </a:endParaRPr>
                    </a:p>
                  </a:txBody>
                  <a:tcPr/>
                </a:tc>
                <a:extLst>
                  <a:ext uri="{0D108BD9-81ED-4DB2-BD59-A6C34878D82A}">
                    <a16:rowId xmlns:a16="http://schemas.microsoft.com/office/drawing/2014/main" val="695581485"/>
                  </a:ext>
                </a:extLst>
              </a:tr>
              <a:tr h="370840">
                <a:tc>
                  <a:txBody>
                    <a:bodyPr/>
                    <a:lstStyle/>
                    <a:p>
                      <a:endParaRPr lang="es-MX" noProof="0">
                        <a:latin typeface="+mn-lt"/>
                      </a:endParaRPr>
                    </a:p>
                  </a:txBody>
                  <a:tcPr/>
                </a:tc>
                <a:tc>
                  <a:txBody>
                    <a:bodyPr/>
                    <a:lstStyle/>
                    <a:p>
                      <a:endParaRPr lang="es-MX" noProof="0">
                        <a:latin typeface="+mn-lt"/>
                      </a:endParaRPr>
                    </a:p>
                  </a:txBody>
                  <a:tcPr/>
                </a:tc>
                <a:tc>
                  <a:txBody>
                    <a:bodyPr/>
                    <a:lstStyle/>
                    <a:p>
                      <a:endParaRPr lang="es-MX" noProof="0">
                        <a:latin typeface="+mn-lt"/>
                      </a:endParaRPr>
                    </a:p>
                  </a:txBody>
                  <a:tcPr/>
                </a:tc>
                <a:extLst>
                  <a:ext uri="{0D108BD9-81ED-4DB2-BD59-A6C34878D82A}">
                    <a16:rowId xmlns:a16="http://schemas.microsoft.com/office/drawing/2014/main" val="1586698540"/>
                  </a:ext>
                </a:extLst>
              </a:tr>
            </a:tbl>
          </a:graphicData>
        </a:graphic>
      </p:graphicFrame>
      <p:pic>
        <p:nvPicPr>
          <p:cNvPr id="16" name="Imagen 15">
            <a:extLst>
              <a:ext uri="{FF2B5EF4-FFF2-40B4-BE49-F238E27FC236}">
                <a16:creationId xmlns:a16="http://schemas.microsoft.com/office/drawing/2014/main" id="{D1AFAAAD-2607-BA31-75CF-5CD5662907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2" name="CuadroTexto 1">
            <a:extLst>
              <a:ext uri="{FF2B5EF4-FFF2-40B4-BE49-F238E27FC236}">
                <a16:creationId xmlns:a16="http://schemas.microsoft.com/office/drawing/2014/main" id="{F8585B56-0231-1E82-B72A-B8F628ADCD69}"/>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22867471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a:extLst>
              <a:ext uri="{FF2B5EF4-FFF2-40B4-BE49-F238E27FC236}">
                <a16:creationId xmlns:a16="http://schemas.microsoft.com/office/drawing/2014/main" id="{0BE0BFED-8770-3393-84D1-C29CF43185B7}"/>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F61CA606-9F4B-33B2-CBD8-283A83C66432}"/>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Asuntos Generales</a:t>
              </a:r>
            </a:p>
          </p:txBody>
        </p:sp>
        <p:grpSp>
          <p:nvGrpSpPr>
            <p:cNvPr id="7" name="Grupo 6">
              <a:extLst>
                <a:ext uri="{FF2B5EF4-FFF2-40B4-BE49-F238E27FC236}">
                  <a16:creationId xmlns:a16="http://schemas.microsoft.com/office/drawing/2014/main" id="{6ED9B812-6CDA-BD04-B0BA-941F0BFE3BCA}"/>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B4436B0D-2B8C-E4C3-5BCC-4B4635863A01}"/>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27F1390D-39D0-E099-5E70-3EF89EA7D123}"/>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9776B3F8-A15C-BD6D-1621-35B120FC55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2" name="CuadroTexto 1">
            <a:extLst>
              <a:ext uri="{FF2B5EF4-FFF2-40B4-BE49-F238E27FC236}">
                <a16:creationId xmlns:a16="http://schemas.microsoft.com/office/drawing/2014/main" id="{305D4526-AF78-0ABB-7FED-5CC8F220255E}"/>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16640085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echa: a la derecha 1">
            <a:extLst>
              <a:ext uri="{FF2B5EF4-FFF2-40B4-BE49-F238E27FC236}">
                <a16:creationId xmlns:a16="http://schemas.microsoft.com/office/drawing/2014/main" id="{6AF0F427-85C2-9B5F-F9C2-D60938051457}"/>
              </a:ext>
            </a:extLst>
          </p:cNvPr>
          <p:cNvSpPr/>
          <p:nvPr/>
        </p:nvSpPr>
        <p:spPr>
          <a:xfrm>
            <a:off x="1201479" y="2902687"/>
            <a:ext cx="9739423" cy="1414131"/>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MX"/>
          </a:p>
        </p:txBody>
      </p:sp>
      <p:sp>
        <p:nvSpPr>
          <p:cNvPr id="3" name="Paralelogramo 2">
            <a:extLst>
              <a:ext uri="{FF2B5EF4-FFF2-40B4-BE49-F238E27FC236}">
                <a16:creationId xmlns:a16="http://schemas.microsoft.com/office/drawing/2014/main" id="{7E1CD9DE-1B2C-3343-26B1-23FAAF619D73}"/>
              </a:ext>
            </a:extLst>
          </p:cNvPr>
          <p:cNvSpPr/>
          <p:nvPr/>
        </p:nvSpPr>
        <p:spPr>
          <a:xfrm>
            <a:off x="1741900" y="2451442"/>
            <a:ext cx="2027271" cy="2254102"/>
          </a:xfrm>
          <a:prstGeom prst="parallelogram">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a:t>14 de mayo 2025 </a:t>
            </a:r>
          </a:p>
        </p:txBody>
      </p:sp>
      <p:sp>
        <p:nvSpPr>
          <p:cNvPr id="6" name="Paralelogramo 5">
            <a:extLst>
              <a:ext uri="{FF2B5EF4-FFF2-40B4-BE49-F238E27FC236}">
                <a16:creationId xmlns:a16="http://schemas.microsoft.com/office/drawing/2014/main" id="{83F41EC1-B99A-04D9-4B06-9D566224A170}"/>
              </a:ext>
            </a:extLst>
          </p:cNvPr>
          <p:cNvSpPr/>
          <p:nvPr/>
        </p:nvSpPr>
        <p:spPr>
          <a:xfrm>
            <a:off x="3769171" y="2451442"/>
            <a:ext cx="2027271" cy="2254102"/>
          </a:xfrm>
          <a:prstGeom prst="parallelogram">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MX"/>
              <a:t>08 de julio 2025</a:t>
            </a:r>
          </a:p>
        </p:txBody>
      </p:sp>
      <p:sp>
        <p:nvSpPr>
          <p:cNvPr id="7" name="Paralelogramo 6">
            <a:extLst>
              <a:ext uri="{FF2B5EF4-FFF2-40B4-BE49-F238E27FC236}">
                <a16:creationId xmlns:a16="http://schemas.microsoft.com/office/drawing/2014/main" id="{58EBC759-E09C-3711-5727-31714821FBDF}"/>
              </a:ext>
            </a:extLst>
          </p:cNvPr>
          <p:cNvSpPr/>
          <p:nvPr/>
        </p:nvSpPr>
        <p:spPr>
          <a:xfrm>
            <a:off x="5776953" y="2451442"/>
            <a:ext cx="2027271" cy="2254102"/>
          </a:xfrm>
          <a:prstGeom prst="parallelogram">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a:t>21 de octubre 2025</a:t>
            </a:r>
          </a:p>
        </p:txBody>
      </p:sp>
      <p:sp>
        <p:nvSpPr>
          <p:cNvPr id="8" name="Paralelogramo 7">
            <a:extLst>
              <a:ext uri="{FF2B5EF4-FFF2-40B4-BE49-F238E27FC236}">
                <a16:creationId xmlns:a16="http://schemas.microsoft.com/office/drawing/2014/main" id="{3C6BB06A-0A9E-BB25-60A8-E20771834429}"/>
              </a:ext>
            </a:extLst>
          </p:cNvPr>
          <p:cNvSpPr/>
          <p:nvPr/>
        </p:nvSpPr>
        <p:spPr>
          <a:xfrm>
            <a:off x="7883973" y="2451442"/>
            <a:ext cx="2027272" cy="2254102"/>
          </a:xfrm>
          <a:prstGeom prst="parallelogram">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a:t>27 de enero 2026</a:t>
            </a:r>
          </a:p>
        </p:txBody>
      </p:sp>
      <p:sp>
        <p:nvSpPr>
          <p:cNvPr id="9" name="Rectángulo 8">
            <a:extLst>
              <a:ext uri="{FF2B5EF4-FFF2-40B4-BE49-F238E27FC236}">
                <a16:creationId xmlns:a16="http://schemas.microsoft.com/office/drawing/2014/main" id="{11B15AC3-A5BD-470D-6AC8-051BAA8C675F}"/>
              </a:ext>
            </a:extLst>
          </p:cNvPr>
          <p:cNvSpPr/>
          <p:nvPr/>
        </p:nvSpPr>
        <p:spPr>
          <a:xfrm>
            <a:off x="0" y="0"/>
            <a:ext cx="12192000" cy="23391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3" name="Grupo 22">
            <a:extLst>
              <a:ext uri="{FF2B5EF4-FFF2-40B4-BE49-F238E27FC236}">
                <a16:creationId xmlns:a16="http://schemas.microsoft.com/office/drawing/2014/main" id="{27A6F1E5-4027-ADC3-F2DD-4DAA4455BC63}"/>
              </a:ext>
            </a:extLst>
          </p:cNvPr>
          <p:cNvGrpSpPr/>
          <p:nvPr/>
        </p:nvGrpSpPr>
        <p:grpSpPr>
          <a:xfrm>
            <a:off x="346289" y="284341"/>
            <a:ext cx="11565257" cy="813283"/>
            <a:chOff x="346289" y="284341"/>
            <a:chExt cx="11565257" cy="813283"/>
          </a:xfrm>
        </p:grpSpPr>
        <p:sp>
          <p:nvSpPr>
            <p:cNvPr id="24" name="Google Shape;364;p19">
              <a:extLst>
                <a:ext uri="{FF2B5EF4-FFF2-40B4-BE49-F238E27FC236}">
                  <a16:creationId xmlns:a16="http://schemas.microsoft.com/office/drawing/2014/main" id="{97B09CAC-30B6-F97F-0387-CDD51A0CB2B4}"/>
                </a:ext>
              </a:extLst>
            </p:cNvPr>
            <p:cNvSpPr txBox="1"/>
            <p:nvPr/>
          </p:nvSpPr>
          <p:spPr>
            <a:xfrm>
              <a:off x="6848832" y="314997"/>
              <a:ext cx="481891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Calendario de Sesiones Trimestrales</a:t>
              </a:r>
            </a:p>
          </p:txBody>
        </p:sp>
        <p:grpSp>
          <p:nvGrpSpPr>
            <p:cNvPr id="26" name="Grupo 25">
              <a:extLst>
                <a:ext uri="{FF2B5EF4-FFF2-40B4-BE49-F238E27FC236}">
                  <a16:creationId xmlns:a16="http://schemas.microsoft.com/office/drawing/2014/main" id="{2B77DE81-1667-2003-E615-516514E7090A}"/>
                </a:ext>
              </a:extLst>
            </p:cNvPr>
            <p:cNvGrpSpPr/>
            <p:nvPr/>
          </p:nvGrpSpPr>
          <p:grpSpPr>
            <a:xfrm>
              <a:off x="346289" y="284341"/>
              <a:ext cx="11565257" cy="813283"/>
              <a:chOff x="346289" y="284341"/>
              <a:chExt cx="11565257" cy="813283"/>
            </a:xfrm>
          </p:grpSpPr>
          <p:cxnSp>
            <p:nvCxnSpPr>
              <p:cNvPr id="28" name="Conector recto 27">
                <a:extLst>
                  <a:ext uri="{FF2B5EF4-FFF2-40B4-BE49-F238E27FC236}">
                    <a16:creationId xmlns:a16="http://schemas.microsoft.com/office/drawing/2014/main" id="{D44B17EF-A54D-621C-165B-907B00D71C3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31" name="Google Shape;188;p2" descr="Un conjunto de letras blancas en un fondo blanco&#10;&#10;Descripción generada automáticamente con confianza media">
                <a:extLst>
                  <a:ext uri="{FF2B5EF4-FFF2-40B4-BE49-F238E27FC236}">
                    <a16:creationId xmlns:a16="http://schemas.microsoft.com/office/drawing/2014/main" id="{98BFBD91-58CB-425D-4F8C-57BEC5E40A33}"/>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5" name="Imagen 4">
            <a:extLst>
              <a:ext uri="{FF2B5EF4-FFF2-40B4-BE49-F238E27FC236}">
                <a16:creationId xmlns:a16="http://schemas.microsoft.com/office/drawing/2014/main" id="{254EBDB9-1539-DBAE-28E0-688E8B7571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4" name="CuadroTexto 3">
            <a:extLst>
              <a:ext uri="{FF2B5EF4-FFF2-40B4-BE49-F238E27FC236}">
                <a16:creationId xmlns:a16="http://schemas.microsoft.com/office/drawing/2014/main" id="{00F89BB5-1193-7D90-2E73-18EBCCBDB4BA}"/>
              </a:ext>
            </a:extLst>
          </p:cNvPr>
          <p:cNvSpPr txBox="1"/>
          <p:nvPr/>
        </p:nvSpPr>
        <p:spPr>
          <a:xfrm>
            <a:off x="1744319" y="5652206"/>
            <a:ext cx="8769195" cy="307777"/>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r>
              <a:rPr lang="es-MX" sz="1400" dirty="0"/>
              <a:t>SUJETO A CAMBIOS POR AGENDA DE LA DIRECTOR GENERAL DE DESARROLLO ADMINISTRATIVO Y MEJORA CONTINUA</a:t>
            </a:r>
          </a:p>
        </p:txBody>
      </p:sp>
      <p:sp>
        <p:nvSpPr>
          <p:cNvPr id="11" name="CuadroTexto 10">
            <a:extLst>
              <a:ext uri="{FF2B5EF4-FFF2-40B4-BE49-F238E27FC236}">
                <a16:creationId xmlns:a16="http://schemas.microsoft.com/office/drawing/2014/main" id="{731623B0-26FD-109D-12BC-A764009DAD6F}"/>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21220776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a:extLst>
              <a:ext uri="{FF2B5EF4-FFF2-40B4-BE49-F238E27FC236}">
                <a16:creationId xmlns:a16="http://schemas.microsoft.com/office/drawing/2014/main" id="{927F6BBB-F55C-C4D8-DF62-E83D48A02EBB}"/>
              </a:ext>
            </a:extLst>
          </p:cNvPr>
          <p:cNvGrpSpPr/>
          <p:nvPr/>
        </p:nvGrpSpPr>
        <p:grpSpPr>
          <a:xfrm>
            <a:off x="9135079" y="2127180"/>
            <a:ext cx="2231859" cy="2397523"/>
            <a:chOff x="7332920" y="2008202"/>
            <a:chExt cx="4161658" cy="4190580"/>
          </a:xfrm>
        </p:grpSpPr>
        <p:sp>
          <p:nvSpPr>
            <p:cNvPr id="28" name="Google Shape;2065;p35">
              <a:extLst>
                <a:ext uri="{FF2B5EF4-FFF2-40B4-BE49-F238E27FC236}">
                  <a16:creationId xmlns:a16="http://schemas.microsoft.com/office/drawing/2014/main" id="{35D9DCFA-953A-98B0-C0B0-9047CB7D4410}"/>
                </a:ext>
              </a:extLst>
            </p:cNvPr>
            <p:cNvSpPr/>
            <p:nvPr/>
          </p:nvSpPr>
          <p:spPr>
            <a:xfrm>
              <a:off x="7332920" y="2008202"/>
              <a:ext cx="4161658" cy="4190580"/>
            </a:xfrm>
            <a:prstGeom prst="ellipse">
              <a:avLst/>
            </a:prstGeom>
            <a:solidFill>
              <a:schemeClr val="lt1"/>
            </a:solidFill>
            <a:ln>
              <a:solidFill>
                <a:srgbClr val="99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lang="es-MX" noProof="0"/>
            </a:p>
          </p:txBody>
        </p:sp>
        <p:grpSp>
          <p:nvGrpSpPr>
            <p:cNvPr id="20" name="Google Shape;2080;p35">
              <a:extLst>
                <a:ext uri="{FF2B5EF4-FFF2-40B4-BE49-F238E27FC236}">
                  <a16:creationId xmlns:a16="http://schemas.microsoft.com/office/drawing/2014/main" id="{9B633B4E-9F5D-84CE-2F84-B13A8080B13D}"/>
                </a:ext>
              </a:extLst>
            </p:cNvPr>
            <p:cNvGrpSpPr/>
            <p:nvPr/>
          </p:nvGrpSpPr>
          <p:grpSpPr>
            <a:xfrm>
              <a:off x="7980192" y="2331568"/>
              <a:ext cx="3062181" cy="2939221"/>
              <a:chOff x="6543825" y="3202075"/>
              <a:chExt cx="296975" cy="275350"/>
            </a:xfrm>
            <a:solidFill>
              <a:srgbClr val="9D2E3B"/>
            </a:solidFill>
          </p:grpSpPr>
          <p:sp>
            <p:nvSpPr>
              <p:cNvPr id="21" name="Google Shape;2081;p35">
                <a:extLst>
                  <a:ext uri="{FF2B5EF4-FFF2-40B4-BE49-F238E27FC236}">
                    <a16:creationId xmlns:a16="http://schemas.microsoft.com/office/drawing/2014/main" id="{E79919D8-AA6D-7910-BE78-7C629D10BF0B}"/>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2" name="Google Shape;2082;p35">
                <a:extLst>
                  <a:ext uri="{FF2B5EF4-FFF2-40B4-BE49-F238E27FC236}">
                    <a16:creationId xmlns:a16="http://schemas.microsoft.com/office/drawing/2014/main" id="{EAC76465-D460-7F68-E179-089DE3E32BAE}"/>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Google Shape;2083;p35">
                <a:extLst>
                  <a:ext uri="{FF2B5EF4-FFF2-40B4-BE49-F238E27FC236}">
                    <a16:creationId xmlns:a16="http://schemas.microsoft.com/office/drawing/2014/main" id="{65E4D26B-AAF9-2990-C549-4E6E9595E104}"/>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4" name="Google Shape;2084;p35">
                <a:extLst>
                  <a:ext uri="{FF2B5EF4-FFF2-40B4-BE49-F238E27FC236}">
                    <a16:creationId xmlns:a16="http://schemas.microsoft.com/office/drawing/2014/main" id="{26D74CC0-5A05-FF55-E8B1-29A5FC7AF609}"/>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5" name="Google Shape;2085;p35">
                <a:extLst>
                  <a:ext uri="{FF2B5EF4-FFF2-40B4-BE49-F238E27FC236}">
                    <a16:creationId xmlns:a16="http://schemas.microsoft.com/office/drawing/2014/main" id="{7E920004-C968-3EEC-DD15-2E110EFDB753}"/>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6" name="Google Shape;2086;p35">
                <a:extLst>
                  <a:ext uri="{FF2B5EF4-FFF2-40B4-BE49-F238E27FC236}">
                    <a16:creationId xmlns:a16="http://schemas.microsoft.com/office/drawing/2014/main" id="{E2DACD04-CE98-DF5D-B880-94AC4589248E}"/>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sp>
            <p:nvSpPr>
              <p:cNvPr id="27" name="Google Shape;2087;p35">
                <a:extLst>
                  <a:ext uri="{FF2B5EF4-FFF2-40B4-BE49-F238E27FC236}">
                    <a16:creationId xmlns:a16="http://schemas.microsoft.com/office/drawing/2014/main" id="{9C9D6FB0-BE4B-F5FD-565E-64C8A3033634}"/>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grp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lang="es-MX" sz="1400" b="0" i="0" u="none" strike="noStrike" kern="0" cap="none" spc="0" normalizeH="0" baseline="0" noProof="0">
                  <a:ln>
                    <a:noFill/>
                  </a:ln>
                  <a:solidFill>
                    <a:srgbClr val="000000"/>
                  </a:solidFill>
                  <a:effectLst/>
                  <a:uLnTx/>
                  <a:uFillTx/>
                  <a:latin typeface="Arial"/>
                  <a:cs typeface="Arial"/>
                  <a:sym typeface="Arial"/>
                </a:endParaRPr>
              </a:p>
            </p:txBody>
          </p:sp>
        </p:grpSp>
      </p:grpSp>
      <p:graphicFrame>
        <p:nvGraphicFramePr>
          <p:cNvPr id="3" name="Tabla 2">
            <a:extLst>
              <a:ext uri="{FF2B5EF4-FFF2-40B4-BE49-F238E27FC236}">
                <a16:creationId xmlns:a16="http://schemas.microsoft.com/office/drawing/2014/main" id="{E5A3D06F-0A51-9D1D-B5C7-4D1043A71AFC}"/>
              </a:ext>
            </a:extLst>
          </p:cNvPr>
          <p:cNvGraphicFramePr>
            <a:graphicFrameLocks noGrp="1"/>
          </p:cNvGraphicFramePr>
          <p:nvPr>
            <p:extLst>
              <p:ext uri="{D42A27DB-BD31-4B8C-83A1-F6EECF244321}">
                <p14:modId xmlns:p14="http://schemas.microsoft.com/office/powerpoint/2010/main" val="2598315025"/>
              </p:ext>
            </p:extLst>
          </p:nvPr>
        </p:nvGraphicFramePr>
        <p:xfrm>
          <a:off x="468649" y="2327479"/>
          <a:ext cx="7729978" cy="1672731"/>
        </p:xfrm>
        <a:graphic>
          <a:graphicData uri="http://schemas.openxmlformats.org/drawingml/2006/table">
            <a:tbl>
              <a:tblPr firstRow="1" bandRow="1">
                <a:tableStyleId>{5C22544A-7EE6-4342-B048-85BDC9FD1C3A}</a:tableStyleId>
              </a:tblPr>
              <a:tblGrid>
                <a:gridCol w="1407531">
                  <a:extLst>
                    <a:ext uri="{9D8B030D-6E8A-4147-A177-3AD203B41FA5}">
                      <a16:colId xmlns:a16="http://schemas.microsoft.com/office/drawing/2014/main" val="3952619112"/>
                    </a:ext>
                  </a:extLst>
                </a:gridCol>
                <a:gridCol w="1038470">
                  <a:extLst>
                    <a:ext uri="{9D8B030D-6E8A-4147-A177-3AD203B41FA5}">
                      <a16:colId xmlns:a16="http://schemas.microsoft.com/office/drawing/2014/main" val="1358587085"/>
                    </a:ext>
                  </a:extLst>
                </a:gridCol>
                <a:gridCol w="2939170">
                  <a:extLst>
                    <a:ext uri="{9D8B030D-6E8A-4147-A177-3AD203B41FA5}">
                      <a16:colId xmlns:a16="http://schemas.microsoft.com/office/drawing/2014/main" val="2019114851"/>
                    </a:ext>
                  </a:extLst>
                </a:gridCol>
                <a:gridCol w="1152144">
                  <a:extLst>
                    <a:ext uri="{9D8B030D-6E8A-4147-A177-3AD203B41FA5}">
                      <a16:colId xmlns:a16="http://schemas.microsoft.com/office/drawing/2014/main" val="1399010"/>
                    </a:ext>
                  </a:extLst>
                </a:gridCol>
                <a:gridCol w="1192663">
                  <a:extLst>
                    <a:ext uri="{9D8B030D-6E8A-4147-A177-3AD203B41FA5}">
                      <a16:colId xmlns:a16="http://schemas.microsoft.com/office/drawing/2014/main" val="1832999976"/>
                    </a:ext>
                  </a:extLst>
                </a:gridCol>
              </a:tblGrid>
              <a:tr h="630891">
                <a:tc>
                  <a:txBody>
                    <a:bodyPr/>
                    <a:lstStyle/>
                    <a:p>
                      <a:pPr algn="ctr"/>
                      <a:r>
                        <a:rPr lang="es-MX" sz="1400" b="1" noProof="0"/>
                        <a:t>Rubro</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1400" b="1" noProof="0"/>
                        <a:t>Número de Acuerdo</a:t>
                      </a:r>
                    </a:p>
                  </a:txBody>
                  <a:tcPr anchor="ctr"/>
                </a:tc>
                <a:tc>
                  <a:txBody>
                    <a:bodyPr/>
                    <a:lstStyle/>
                    <a:p>
                      <a:pPr algn="ctr"/>
                      <a:r>
                        <a:rPr lang="es-MX" sz="1400" b="1" noProof="0"/>
                        <a:t>Descripción</a:t>
                      </a:r>
                    </a:p>
                  </a:txBody>
                  <a:tcPr anchor="ctr"/>
                </a:tc>
                <a:tc>
                  <a:txBody>
                    <a:bodyPr/>
                    <a:lstStyle/>
                    <a:p>
                      <a:pPr algn="ctr"/>
                      <a:r>
                        <a:rPr lang="es-MX" sz="1400" b="1" noProof="0"/>
                        <a:t>Responsable</a:t>
                      </a:r>
                    </a:p>
                  </a:txBody>
                  <a:tcPr anchor="ctr"/>
                </a:tc>
                <a:tc>
                  <a:txBody>
                    <a:bodyPr/>
                    <a:lstStyle/>
                    <a:p>
                      <a:pPr algn="ctr"/>
                      <a:r>
                        <a:rPr lang="es-MX" sz="1400" b="1" noProof="0"/>
                        <a:t>Fecha de Compromiso</a:t>
                      </a:r>
                    </a:p>
                  </a:txBody>
                  <a:tcPr anchor="ctr"/>
                </a:tc>
                <a:extLst>
                  <a:ext uri="{0D108BD9-81ED-4DB2-BD59-A6C34878D82A}">
                    <a16:rowId xmlns:a16="http://schemas.microsoft.com/office/drawing/2014/main" val="3263838585"/>
                  </a:ext>
                </a:extLst>
              </a:tr>
              <a:tr h="520920">
                <a:tc>
                  <a:txBody>
                    <a:bodyPr/>
                    <a:lstStyle/>
                    <a:p>
                      <a:pPr algn="ctr"/>
                      <a:endParaRPr lang="es-MX" sz="1200" kern="1200" noProof="0">
                        <a:solidFill>
                          <a:schemeClr val="dk1"/>
                        </a:solidFill>
                        <a:effectLst/>
                        <a:latin typeface="+mn-lt"/>
                        <a:ea typeface="+mn-ea"/>
                        <a:cs typeface="+mn-cs"/>
                      </a:endParaRPr>
                    </a:p>
                  </a:txBody>
                  <a:tcPr anchor="ctr"/>
                </a:tc>
                <a:tc>
                  <a:txBody>
                    <a:bodyPr/>
                    <a:lstStyle/>
                    <a:p>
                      <a:pPr algn="ctr"/>
                      <a:endParaRPr lang="es-MX" sz="1200" kern="1200" noProof="0">
                        <a:solidFill>
                          <a:schemeClr val="dk1"/>
                        </a:solidFill>
                        <a:effectLst/>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MX" sz="1200" kern="1200" noProof="0">
                        <a:solidFill>
                          <a:schemeClr val="dk1"/>
                        </a:solidFill>
                        <a:effectLst/>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sz="1200" kern="1200" noProof="0">
                        <a:solidFill>
                          <a:schemeClr val="dk1"/>
                        </a:solidFill>
                        <a:effectLst/>
                        <a:latin typeface="+mn-lt"/>
                        <a:ea typeface="+mn-ea"/>
                        <a:cs typeface="+mn-cs"/>
                      </a:endParaRPr>
                    </a:p>
                  </a:txBody>
                  <a:tcPr anchor="ctr"/>
                </a:tc>
                <a:tc>
                  <a:txBody>
                    <a:bodyPr/>
                    <a:lstStyle/>
                    <a:p>
                      <a:pPr algn="ctr"/>
                      <a:endParaRPr lang="es-MX" sz="1200" kern="1200" noProof="0">
                        <a:solidFill>
                          <a:schemeClr val="dk1"/>
                        </a:solidFill>
                        <a:effectLst/>
                        <a:latin typeface="+mn-lt"/>
                        <a:ea typeface="+mn-ea"/>
                        <a:cs typeface="+mn-cs"/>
                      </a:endParaRPr>
                    </a:p>
                  </a:txBody>
                  <a:tcPr anchor="ctr"/>
                </a:tc>
                <a:extLst>
                  <a:ext uri="{0D108BD9-81ED-4DB2-BD59-A6C34878D82A}">
                    <a16:rowId xmlns:a16="http://schemas.microsoft.com/office/drawing/2014/main" val="590479150"/>
                  </a:ext>
                </a:extLst>
              </a:tr>
              <a:tr h="520920">
                <a:tc>
                  <a:txBody>
                    <a:bodyPr/>
                    <a:lstStyle/>
                    <a:p>
                      <a:pPr algn="ctr"/>
                      <a:endParaRPr lang="es-MX" sz="1200" kern="1200" noProof="0">
                        <a:solidFill>
                          <a:schemeClr val="dk1"/>
                        </a:solidFill>
                        <a:effectLst/>
                        <a:latin typeface="+mn-lt"/>
                        <a:ea typeface="+mn-ea"/>
                        <a:cs typeface="+mn-cs"/>
                      </a:endParaRPr>
                    </a:p>
                  </a:txBody>
                  <a:tcPr anchor="ctr"/>
                </a:tc>
                <a:tc>
                  <a:txBody>
                    <a:bodyPr/>
                    <a:lstStyle/>
                    <a:p>
                      <a:pPr algn="ctr"/>
                      <a:endParaRPr lang="es-MX" sz="1200" kern="1200" noProof="0">
                        <a:solidFill>
                          <a:schemeClr val="dk1"/>
                        </a:solidFill>
                        <a:effectLst/>
                      </a:endParaRPr>
                    </a:p>
                    <a:p>
                      <a:pPr algn="ctr"/>
                      <a:endParaRPr lang="es-MX" sz="1200" kern="1200" noProof="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MX" sz="1200" kern="1200" noProof="0">
                        <a:solidFill>
                          <a:schemeClr val="dk1"/>
                        </a:solidFill>
                        <a:effectLst/>
                        <a:latin typeface="+mn-lt"/>
                        <a:ea typeface="+mn-ea"/>
                        <a:cs typeface="+mn-cs"/>
                      </a:endParaRPr>
                    </a:p>
                  </a:txBody>
                  <a:tcPr/>
                </a:tc>
                <a:tc>
                  <a:txBody>
                    <a:bodyPr/>
                    <a:lstStyle/>
                    <a:p>
                      <a:pPr algn="ctr"/>
                      <a:endParaRPr lang="es-MX" sz="1200" kern="1200" noProof="0">
                        <a:solidFill>
                          <a:schemeClr val="dk1"/>
                        </a:solidFill>
                        <a:effectLst/>
                        <a:latin typeface="+mn-lt"/>
                        <a:ea typeface="+mn-ea"/>
                        <a:cs typeface="+mn-cs"/>
                      </a:endParaRPr>
                    </a:p>
                  </a:txBody>
                  <a:tcPr anchor="ctr"/>
                </a:tc>
                <a:tc>
                  <a:txBody>
                    <a:bodyPr/>
                    <a:lstStyle/>
                    <a:p>
                      <a:pPr algn="ctr"/>
                      <a:endParaRPr lang="es-MX" sz="1200" kern="1200" noProof="0">
                        <a:solidFill>
                          <a:schemeClr val="dk1"/>
                        </a:solidFill>
                        <a:effectLst/>
                        <a:latin typeface="+mn-lt"/>
                        <a:ea typeface="+mn-ea"/>
                        <a:cs typeface="+mn-cs"/>
                      </a:endParaRPr>
                    </a:p>
                  </a:txBody>
                  <a:tcPr anchor="ctr"/>
                </a:tc>
                <a:extLst>
                  <a:ext uri="{0D108BD9-81ED-4DB2-BD59-A6C34878D82A}">
                    <a16:rowId xmlns:a16="http://schemas.microsoft.com/office/drawing/2014/main" val="2939512927"/>
                  </a:ext>
                </a:extLst>
              </a:tr>
            </a:tbl>
          </a:graphicData>
        </a:graphic>
      </p:graphicFrame>
      <p:grpSp>
        <p:nvGrpSpPr>
          <p:cNvPr id="4" name="Grupo 3">
            <a:extLst>
              <a:ext uri="{FF2B5EF4-FFF2-40B4-BE49-F238E27FC236}">
                <a16:creationId xmlns:a16="http://schemas.microsoft.com/office/drawing/2014/main" id="{8CCF8817-CEB0-9804-1055-34F783996B61}"/>
              </a:ext>
            </a:extLst>
          </p:cNvPr>
          <p:cNvGrpSpPr/>
          <p:nvPr/>
        </p:nvGrpSpPr>
        <p:grpSpPr>
          <a:xfrm>
            <a:off x="346289" y="284341"/>
            <a:ext cx="11565257" cy="813283"/>
            <a:chOff x="346289" y="284341"/>
            <a:chExt cx="11565257" cy="813283"/>
          </a:xfrm>
        </p:grpSpPr>
        <p:sp>
          <p:nvSpPr>
            <p:cNvPr id="6" name="Google Shape;364;p19">
              <a:extLst>
                <a:ext uri="{FF2B5EF4-FFF2-40B4-BE49-F238E27FC236}">
                  <a16:creationId xmlns:a16="http://schemas.microsoft.com/office/drawing/2014/main" id="{AB071173-AC70-E3C6-2EAE-EFEE39A8F42D}"/>
                </a:ext>
              </a:extLst>
            </p:cNvPr>
            <p:cNvSpPr txBox="1"/>
            <p:nvPr/>
          </p:nvSpPr>
          <p:spPr>
            <a:xfrm>
              <a:off x="6848832" y="314997"/>
              <a:ext cx="4645746"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Revisión y Ratificación de Acuerdos </a:t>
              </a:r>
            </a:p>
          </p:txBody>
        </p:sp>
        <p:grpSp>
          <p:nvGrpSpPr>
            <p:cNvPr id="8" name="Grupo 7">
              <a:extLst>
                <a:ext uri="{FF2B5EF4-FFF2-40B4-BE49-F238E27FC236}">
                  <a16:creationId xmlns:a16="http://schemas.microsoft.com/office/drawing/2014/main" id="{46B212DC-3195-9F0C-64AE-49FEEC1DB7A3}"/>
                </a:ext>
              </a:extLst>
            </p:cNvPr>
            <p:cNvGrpSpPr/>
            <p:nvPr/>
          </p:nvGrpSpPr>
          <p:grpSpPr>
            <a:xfrm>
              <a:off x="346289" y="284341"/>
              <a:ext cx="11565257" cy="813283"/>
              <a:chOff x="346289" y="284341"/>
              <a:chExt cx="11565257" cy="813283"/>
            </a:xfrm>
          </p:grpSpPr>
          <p:cxnSp>
            <p:nvCxnSpPr>
              <p:cNvPr id="15" name="Conector recto 14">
                <a:extLst>
                  <a:ext uri="{FF2B5EF4-FFF2-40B4-BE49-F238E27FC236}">
                    <a16:creationId xmlns:a16="http://schemas.microsoft.com/office/drawing/2014/main" id="{6227A63F-51BC-87B3-A127-D6AD410AD02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8" name="Google Shape;188;p2" descr="Un conjunto de letras blancas en un fondo blanco&#10;&#10;Descripción generada automáticamente con confianza media">
                <a:extLst>
                  <a:ext uri="{FF2B5EF4-FFF2-40B4-BE49-F238E27FC236}">
                    <a16:creationId xmlns:a16="http://schemas.microsoft.com/office/drawing/2014/main" id="{2B5E2265-7563-5695-0A5F-B854FFD84258}"/>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7" name="Imagen 6">
            <a:extLst>
              <a:ext uri="{FF2B5EF4-FFF2-40B4-BE49-F238E27FC236}">
                <a16:creationId xmlns:a16="http://schemas.microsoft.com/office/drawing/2014/main" id="{A1B4BF7F-4571-76BB-C0A9-CFF3288E4B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2" name="CuadroTexto 1">
            <a:extLst>
              <a:ext uri="{FF2B5EF4-FFF2-40B4-BE49-F238E27FC236}">
                <a16:creationId xmlns:a16="http://schemas.microsoft.com/office/drawing/2014/main" id="{1BB7BCA3-3056-D208-6C74-8927EE730690}"/>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26812640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5365BF64-4B30-4125-9A30-A1B08C80ED7D}"/>
              </a:ext>
            </a:extLst>
          </p:cNvPr>
          <p:cNvSpPr>
            <a:spLocks noGrp="1"/>
          </p:cNvSpPr>
          <p:nvPr>
            <p:ph type="ctrTitle"/>
          </p:nvPr>
        </p:nvSpPr>
        <p:spPr>
          <a:xfrm>
            <a:off x="1523999" y="1940146"/>
            <a:ext cx="9144000" cy="1909763"/>
          </a:xfrm>
        </p:spPr>
        <p:txBody>
          <a:bodyPr vert="horz" lIns="91440" tIns="45720" rIns="91440" bIns="45720" rtlCol="0" anchor="b">
            <a:normAutofit/>
          </a:bodyPr>
          <a:lstStyle/>
          <a:p>
            <a:pPr rtl="0"/>
            <a:r>
              <a:rPr lang="es-MX" sz="9600" noProof="0">
                <a:latin typeface="+mj-lt"/>
              </a:rPr>
              <a:t>Clausura</a:t>
            </a:r>
          </a:p>
        </p:txBody>
      </p:sp>
      <p:sp>
        <p:nvSpPr>
          <p:cNvPr id="8" name="Marcador de contenido 7">
            <a:extLst>
              <a:ext uri="{FF2B5EF4-FFF2-40B4-BE49-F238E27FC236}">
                <a16:creationId xmlns:a16="http://schemas.microsoft.com/office/drawing/2014/main" id="{D4305886-8ACA-4ED6-AA5B-215F6D741CF0}"/>
              </a:ext>
            </a:extLst>
          </p:cNvPr>
          <p:cNvSpPr>
            <a:spLocks noGrp="1"/>
          </p:cNvSpPr>
          <p:nvPr>
            <p:ph type="subTitle" idx="1"/>
          </p:nvPr>
        </p:nvSpPr>
        <p:spPr>
          <a:xfrm>
            <a:off x="1523999" y="3962972"/>
            <a:ext cx="9144000" cy="1220333"/>
          </a:xfrm>
        </p:spPr>
        <p:txBody>
          <a:bodyPr vert="horz" lIns="91440" tIns="45720" rIns="91440" bIns="45720" rtlCol="0">
            <a:normAutofit/>
          </a:bodyPr>
          <a:lstStyle/>
          <a:p>
            <a:pPr marL="0" indent="0" rtl="0">
              <a:buNone/>
            </a:pPr>
            <a:r>
              <a:rPr lang="es-MX" sz="2400" cap="all" spc="200" noProof="0">
                <a:solidFill>
                  <a:srgbClr val="FFFFFF"/>
                </a:solidFill>
              </a:rPr>
              <a:t>¡Gracias!</a:t>
            </a:r>
          </a:p>
        </p:txBody>
      </p:sp>
      <p:pic>
        <p:nvPicPr>
          <p:cNvPr id="2" name="Imagen 1" descr="Imagen que contiene Código QR">
            <a:extLst>
              <a:ext uri="{FF2B5EF4-FFF2-40B4-BE49-F238E27FC236}">
                <a16:creationId xmlns:a16="http://schemas.microsoft.com/office/drawing/2014/main" id="{84878265-2ED7-AAC5-505A-F7FF01C97FAF}"/>
              </a:ext>
            </a:extLst>
          </p:cNvPr>
          <p:cNvPicPr>
            <a:picLocks noChangeAspect="1"/>
          </p:cNvPicPr>
          <p:nvPr/>
        </p:nvPicPr>
        <p:blipFill>
          <a:blip r:embed="rId3">
            <a:extLst>
              <a:ext uri="{28A0092B-C50C-407E-A947-70E740481C1C}">
                <a14:useLocalDpi xmlns:a14="http://schemas.microsoft.com/office/drawing/2010/main" val="0"/>
              </a:ext>
            </a:extLst>
          </a:blip>
          <a:srcRect l="48732"/>
          <a:stretch/>
        </p:blipFill>
        <p:spPr>
          <a:xfrm>
            <a:off x="4696474" y="-68440"/>
            <a:ext cx="2799051" cy="1678163"/>
          </a:xfrm>
          <a:prstGeom prst="rect">
            <a:avLst/>
          </a:prstGeom>
        </p:spPr>
      </p:pic>
    </p:spTree>
    <p:extLst>
      <p:ext uri="{BB962C8B-B14F-4D97-AF65-F5344CB8AC3E}">
        <p14:creationId xmlns:p14="http://schemas.microsoft.com/office/powerpoint/2010/main" val="4127971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uadroTexto 45">
            <a:extLst>
              <a:ext uri="{FF2B5EF4-FFF2-40B4-BE49-F238E27FC236}">
                <a16:creationId xmlns:a16="http://schemas.microsoft.com/office/drawing/2014/main" id="{D31C5A5A-EF56-5FE3-3809-DA22965A651F}"/>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MX" noProof="0"/>
          </a:p>
        </p:txBody>
      </p:sp>
      <p:sp>
        <p:nvSpPr>
          <p:cNvPr id="48" name="CuadroTexto 47">
            <a:extLst>
              <a:ext uri="{FF2B5EF4-FFF2-40B4-BE49-F238E27FC236}">
                <a16:creationId xmlns:a16="http://schemas.microsoft.com/office/drawing/2014/main" id="{7F94CD8B-1809-1656-5D75-1675395410FB}"/>
              </a:ext>
            </a:extLst>
          </p:cNvPr>
          <p:cNvSpPr txBox="1"/>
          <p:nvPr/>
        </p:nvSpPr>
        <p:spPr>
          <a:xfrm>
            <a:off x="5026830" y="1623717"/>
            <a:ext cx="2418512" cy="646331"/>
          </a:xfrm>
          <a:prstGeom prst="rect">
            <a:avLst/>
          </a:prstGeom>
          <a:solidFill>
            <a:schemeClr val="bg1"/>
          </a:solidFill>
        </p:spPr>
        <p:txBody>
          <a:bodyPr wrap="square" rtlCol="0">
            <a:spAutoFit/>
          </a:bodyPr>
          <a:lstStyle/>
          <a:p>
            <a:r>
              <a:rPr lang="es-MX" noProof="0">
                <a:solidFill>
                  <a:schemeClr val="bg1"/>
                </a:solidFill>
              </a:rPr>
              <a:t>Dg</a:t>
            </a:r>
          </a:p>
          <a:p>
            <a:endParaRPr lang="es-MX" noProof="0"/>
          </a:p>
        </p:txBody>
      </p:sp>
      <p:grpSp>
        <p:nvGrpSpPr>
          <p:cNvPr id="18" name="Grupo 17">
            <a:extLst>
              <a:ext uri="{FF2B5EF4-FFF2-40B4-BE49-F238E27FC236}">
                <a16:creationId xmlns:a16="http://schemas.microsoft.com/office/drawing/2014/main" id="{ECBD5E98-BF76-B20C-860A-E1E7B6A33EA4}"/>
              </a:ext>
            </a:extLst>
          </p:cNvPr>
          <p:cNvGrpSpPr/>
          <p:nvPr/>
        </p:nvGrpSpPr>
        <p:grpSpPr>
          <a:xfrm>
            <a:off x="346289" y="284341"/>
            <a:ext cx="11565257" cy="813283"/>
            <a:chOff x="346289" y="284341"/>
            <a:chExt cx="11565257" cy="813283"/>
          </a:xfrm>
        </p:grpSpPr>
        <p:sp>
          <p:nvSpPr>
            <p:cNvPr id="12" name="Google Shape;364;p19">
              <a:extLst>
                <a:ext uri="{FF2B5EF4-FFF2-40B4-BE49-F238E27FC236}">
                  <a16:creationId xmlns:a16="http://schemas.microsoft.com/office/drawing/2014/main" id="{FC69AA6C-3725-D474-3DB3-0A3BD2000902}"/>
                </a:ext>
              </a:extLst>
            </p:cNvPr>
            <p:cNvSpPr txBox="1"/>
            <p:nvPr/>
          </p:nvSpPr>
          <p:spPr>
            <a:xfrm>
              <a:off x="6095320" y="315700"/>
              <a:ext cx="5548003"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Ratificación del Acta de la Sesión Anterior</a:t>
              </a:r>
            </a:p>
          </p:txBody>
        </p:sp>
        <p:grpSp>
          <p:nvGrpSpPr>
            <p:cNvPr id="4" name="Grupo 3">
              <a:extLst>
                <a:ext uri="{FF2B5EF4-FFF2-40B4-BE49-F238E27FC236}">
                  <a16:creationId xmlns:a16="http://schemas.microsoft.com/office/drawing/2014/main" id="{EED813B4-26DE-D749-CB9C-67C926513F4C}"/>
                </a:ext>
              </a:extLst>
            </p:cNvPr>
            <p:cNvGrpSpPr/>
            <p:nvPr/>
          </p:nvGrpSpPr>
          <p:grpSpPr>
            <a:xfrm>
              <a:off x="346289" y="284341"/>
              <a:ext cx="11565257" cy="813283"/>
              <a:chOff x="346289" y="284341"/>
              <a:chExt cx="11565257" cy="813283"/>
            </a:xfrm>
          </p:grpSpPr>
          <p:cxnSp>
            <p:nvCxnSpPr>
              <p:cNvPr id="6" name="Conector recto 5">
                <a:extLst>
                  <a:ext uri="{FF2B5EF4-FFF2-40B4-BE49-F238E27FC236}">
                    <a16:creationId xmlns:a16="http://schemas.microsoft.com/office/drawing/2014/main" id="{2D3202A6-2AF5-932C-964D-E4341C698935}"/>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4277D336-278E-EC3B-80E1-49B11F70BEEF}"/>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6C801EB7-661A-01FD-D434-AB387CA54F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748" y="156144"/>
            <a:ext cx="1803213" cy="821160"/>
          </a:xfrm>
          <a:prstGeom prst="rect">
            <a:avLst/>
          </a:prstGeom>
        </p:spPr>
      </p:pic>
      <p:pic>
        <p:nvPicPr>
          <p:cNvPr id="38" name="Imagen 37" descr="Texto, Carta">
            <a:extLst>
              <a:ext uri="{FF2B5EF4-FFF2-40B4-BE49-F238E27FC236}">
                <a16:creationId xmlns:a16="http://schemas.microsoft.com/office/drawing/2014/main" id="{453AC76D-D03B-D8EE-C766-C42363361B53}"/>
              </a:ext>
            </a:extLst>
          </p:cNvPr>
          <p:cNvPicPr>
            <a:picLocks noChangeAspect="1"/>
          </p:cNvPicPr>
          <p:nvPr/>
        </p:nvPicPr>
        <p:blipFill>
          <a:blip r:embed="rId5">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t="15339" r="3413" b="14239"/>
          <a:stretch>
            <a:fillRect/>
          </a:stretch>
        </p:blipFill>
        <p:spPr>
          <a:xfrm>
            <a:off x="3719359" y="1353657"/>
            <a:ext cx="3725983" cy="4829594"/>
          </a:xfrm>
          <a:prstGeom prst="rect">
            <a:avLst/>
          </a:prstGeom>
        </p:spPr>
      </p:pic>
      <p:sp>
        <p:nvSpPr>
          <p:cNvPr id="39" name="CuadroTexto 38">
            <a:extLst>
              <a:ext uri="{FF2B5EF4-FFF2-40B4-BE49-F238E27FC236}">
                <a16:creationId xmlns:a16="http://schemas.microsoft.com/office/drawing/2014/main" id="{15A1AFF7-5425-AF4D-DFCC-F28E86D5A03F}"/>
              </a:ext>
            </a:extLst>
          </p:cNvPr>
          <p:cNvSpPr txBox="1"/>
          <p:nvPr/>
        </p:nvSpPr>
        <p:spPr>
          <a:xfrm>
            <a:off x="1959961" y="274336"/>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3000961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CA3492-6DA1-DB59-B9B0-63E1E8088D89}"/>
            </a:ext>
          </a:extLst>
        </p:cNvPr>
        <p:cNvGrpSpPr/>
        <p:nvPr/>
      </p:nvGrpSpPr>
      <p:grpSpPr>
        <a:xfrm>
          <a:off x="0" y="0"/>
          <a:ext cx="0" cy="0"/>
          <a:chOff x="0" y="0"/>
          <a:chExt cx="0" cy="0"/>
        </a:xfrm>
      </p:grpSpPr>
      <p:sp>
        <p:nvSpPr>
          <p:cNvPr id="46" name="CuadroTexto 45">
            <a:extLst>
              <a:ext uri="{FF2B5EF4-FFF2-40B4-BE49-F238E27FC236}">
                <a16:creationId xmlns:a16="http://schemas.microsoft.com/office/drawing/2014/main" id="{696C6452-6CE1-937D-8E0A-D6C09D30CF9C}"/>
              </a:ext>
            </a:extLst>
          </p:cNvPr>
          <p:cNvSpPr txBox="1"/>
          <p:nvPr/>
        </p:nvSpPr>
        <p:spPr>
          <a:xfrm>
            <a:off x="4693676" y="4272302"/>
            <a:ext cx="2418512" cy="369332"/>
          </a:xfrm>
          <a:prstGeom prst="rect">
            <a:avLst/>
          </a:prstGeom>
          <a:solidFill>
            <a:schemeClr val="bg1"/>
          </a:solidFill>
        </p:spPr>
        <p:txBody>
          <a:bodyPr wrap="square" rtlCol="0">
            <a:spAutoFit/>
          </a:bodyPr>
          <a:lstStyle/>
          <a:p>
            <a:endParaRPr lang="es-MX" noProof="0"/>
          </a:p>
        </p:txBody>
      </p:sp>
      <p:sp>
        <p:nvSpPr>
          <p:cNvPr id="48" name="CuadroTexto 47">
            <a:extLst>
              <a:ext uri="{FF2B5EF4-FFF2-40B4-BE49-F238E27FC236}">
                <a16:creationId xmlns:a16="http://schemas.microsoft.com/office/drawing/2014/main" id="{DB0FB36D-60EE-60E1-5EED-22BB0F6F82C8}"/>
              </a:ext>
            </a:extLst>
          </p:cNvPr>
          <p:cNvSpPr txBox="1"/>
          <p:nvPr/>
        </p:nvSpPr>
        <p:spPr>
          <a:xfrm>
            <a:off x="5026830" y="1623717"/>
            <a:ext cx="2418512" cy="646331"/>
          </a:xfrm>
          <a:prstGeom prst="rect">
            <a:avLst/>
          </a:prstGeom>
          <a:solidFill>
            <a:schemeClr val="bg1"/>
          </a:solidFill>
        </p:spPr>
        <p:txBody>
          <a:bodyPr wrap="square" rtlCol="0">
            <a:spAutoFit/>
          </a:bodyPr>
          <a:lstStyle/>
          <a:p>
            <a:r>
              <a:rPr lang="es-MX" noProof="0">
                <a:solidFill>
                  <a:schemeClr val="bg1"/>
                </a:solidFill>
              </a:rPr>
              <a:t>Dg</a:t>
            </a:r>
          </a:p>
          <a:p>
            <a:endParaRPr lang="es-MX" noProof="0"/>
          </a:p>
        </p:txBody>
      </p:sp>
      <p:grpSp>
        <p:nvGrpSpPr>
          <p:cNvPr id="18" name="Grupo 17">
            <a:extLst>
              <a:ext uri="{FF2B5EF4-FFF2-40B4-BE49-F238E27FC236}">
                <a16:creationId xmlns:a16="http://schemas.microsoft.com/office/drawing/2014/main" id="{57084F4C-E9C9-79CC-BDE6-18096158FEC6}"/>
              </a:ext>
            </a:extLst>
          </p:cNvPr>
          <p:cNvGrpSpPr/>
          <p:nvPr/>
        </p:nvGrpSpPr>
        <p:grpSpPr>
          <a:xfrm>
            <a:off x="346289" y="284341"/>
            <a:ext cx="11565257" cy="813283"/>
            <a:chOff x="346289" y="284341"/>
            <a:chExt cx="11565257" cy="813283"/>
          </a:xfrm>
        </p:grpSpPr>
        <p:sp>
          <p:nvSpPr>
            <p:cNvPr id="12" name="Google Shape;364;p19">
              <a:extLst>
                <a:ext uri="{FF2B5EF4-FFF2-40B4-BE49-F238E27FC236}">
                  <a16:creationId xmlns:a16="http://schemas.microsoft.com/office/drawing/2014/main" id="{C15B8C67-35C3-9997-89F7-F59E949F1B37}"/>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Seguimiento de Acuerdos</a:t>
              </a:r>
            </a:p>
          </p:txBody>
        </p:sp>
        <p:grpSp>
          <p:nvGrpSpPr>
            <p:cNvPr id="4" name="Grupo 3">
              <a:extLst>
                <a:ext uri="{FF2B5EF4-FFF2-40B4-BE49-F238E27FC236}">
                  <a16:creationId xmlns:a16="http://schemas.microsoft.com/office/drawing/2014/main" id="{9337589A-B2FC-CAAE-05D7-91D4421438DD}"/>
                </a:ext>
              </a:extLst>
            </p:cNvPr>
            <p:cNvGrpSpPr/>
            <p:nvPr/>
          </p:nvGrpSpPr>
          <p:grpSpPr>
            <a:xfrm>
              <a:off x="346289" y="284341"/>
              <a:ext cx="11565257" cy="813283"/>
              <a:chOff x="346289" y="284341"/>
              <a:chExt cx="11565257" cy="813283"/>
            </a:xfrm>
          </p:grpSpPr>
          <p:cxnSp>
            <p:nvCxnSpPr>
              <p:cNvPr id="6" name="Conector recto 5">
                <a:extLst>
                  <a:ext uri="{FF2B5EF4-FFF2-40B4-BE49-F238E27FC236}">
                    <a16:creationId xmlns:a16="http://schemas.microsoft.com/office/drawing/2014/main" id="{07EF92BE-077D-9C38-2FF6-2532EAA5746C}"/>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1" name="Google Shape;188;p2" descr="Un conjunto de letras blancas en un fondo blanco&#10;&#10;Descripción generada automáticamente con confianza media">
                <a:extLst>
                  <a:ext uri="{FF2B5EF4-FFF2-40B4-BE49-F238E27FC236}">
                    <a16:creationId xmlns:a16="http://schemas.microsoft.com/office/drawing/2014/main" id="{448B046E-4714-3A91-81CF-7E58B45ABCC1}"/>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pic>
        <p:nvPicPr>
          <p:cNvPr id="3" name="Imagen 2">
            <a:extLst>
              <a:ext uri="{FF2B5EF4-FFF2-40B4-BE49-F238E27FC236}">
                <a16:creationId xmlns:a16="http://schemas.microsoft.com/office/drawing/2014/main" id="{0AE47F73-4517-451C-4257-9874E817B6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748" y="156144"/>
            <a:ext cx="1803213" cy="821160"/>
          </a:xfrm>
          <a:prstGeom prst="rect">
            <a:avLst/>
          </a:prstGeom>
        </p:spPr>
      </p:pic>
      <p:graphicFrame>
        <p:nvGraphicFramePr>
          <p:cNvPr id="8" name="Google Shape;282;p6">
            <a:extLst>
              <a:ext uri="{FF2B5EF4-FFF2-40B4-BE49-F238E27FC236}">
                <a16:creationId xmlns:a16="http://schemas.microsoft.com/office/drawing/2014/main" id="{3CFE7B87-DC99-0EE2-91D8-197FC7497078}"/>
              </a:ext>
            </a:extLst>
          </p:cNvPr>
          <p:cNvGraphicFramePr/>
          <p:nvPr>
            <p:extLst>
              <p:ext uri="{D42A27DB-BD31-4B8C-83A1-F6EECF244321}">
                <p14:modId xmlns:p14="http://schemas.microsoft.com/office/powerpoint/2010/main" val="3600789311"/>
              </p:ext>
            </p:extLst>
          </p:nvPr>
        </p:nvGraphicFramePr>
        <p:xfrm>
          <a:off x="1525079" y="2070559"/>
          <a:ext cx="8731729" cy="805919"/>
        </p:xfrm>
        <a:graphic>
          <a:graphicData uri="http://schemas.openxmlformats.org/drawingml/2006/table">
            <a:tbl>
              <a:tblPr>
                <a:noFill/>
              </a:tblPr>
              <a:tblGrid>
                <a:gridCol w="1559538">
                  <a:extLst>
                    <a:ext uri="{9D8B030D-6E8A-4147-A177-3AD203B41FA5}">
                      <a16:colId xmlns:a16="http://schemas.microsoft.com/office/drawing/2014/main" val="20000"/>
                    </a:ext>
                  </a:extLst>
                </a:gridCol>
                <a:gridCol w="3565559">
                  <a:extLst>
                    <a:ext uri="{9D8B030D-6E8A-4147-A177-3AD203B41FA5}">
                      <a16:colId xmlns:a16="http://schemas.microsoft.com/office/drawing/2014/main" val="20001"/>
                    </a:ext>
                  </a:extLst>
                </a:gridCol>
                <a:gridCol w="2455526">
                  <a:extLst>
                    <a:ext uri="{9D8B030D-6E8A-4147-A177-3AD203B41FA5}">
                      <a16:colId xmlns:a16="http://schemas.microsoft.com/office/drawing/2014/main" val="20002"/>
                    </a:ext>
                  </a:extLst>
                </a:gridCol>
                <a:gridCol w="1151106">
                  <a:extLst>
                    <a:ext uri="{9D8B030D-6E8A-4147-A177-3AD203B41FA5}">
                      <a16:colId xmlns:a16="http://schemas.microsoft.com/office/drawing/2014/main" val="20003"/>
                    </a:ext>
                  </a:extLst>
                </a:gridCol>
              </a:tblGrid>
              <a:tr h="2801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lnSpc>
                          <a:spcPct val="110000"/>
                        </a:lnSpc>
                        <a:spcBef>
                          <a:spcPts val="0"/>
                        </a:spcBef>
                        <a:spcAft>
                          <a:spcPts val="0"/>
                        </a:spcAft>
                        <a:buClr>
                          <a:schemeClr val="dk1"/>
                        </a:buClr>
                        <a:buSzPts val="1400"/>
                        <a:buFont typeface="Calibri"/>
                        <a:buNone/>
                      </a:pPr>
                      <a:r>
                        <a:rPr lang="es-MX" sz="1400" b="1" u="none" strike="noStrike" cap="none" noProof="0">
                          <a:solidFill>
                            <a:schemeClr val="bg1"/>
                          </a:solidFill>
                          <a:latin typeface="+mn-lt"/>
                          <a:ea typeface="Calibri"/>
                          <a:cs typeface="Calibri"/>
                          <a:sym typeface="Calibri"/>
                        </a:rPr>
                        <a:t>Clave</a:t>
                      </a:r>
                    </a:p>
                  </a:txBody>
                  <a:tcPr marL="46300" marR="46300"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A50021"/>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lnSpc>
                          <a:spcPct val="110000"/>
                        </a:lnSpc>
                        <a:spcBef>
                          <a:spcPts val="0"/>
                        </a:spcBef>
                        <a:spcAft>
                          <a:spcPts val="0"/>
                        </a:spcAft>
                        <a:buClr>
                          <a:schemeClr val="dk1"/>
                        </a:buClr>
                        <a:buSzPts val="1400"/>
                        <a:buFont typeface="Calibri"/>
                        <a:buNone/>
                      </a:pPr>
                      <a:r>
                        <a:rPr lang="es-MX" sz="1400" b="1" u="none" strike="noStrike" cap="none" noProof="0">
                          <a:solidFill>
                            <a:schemeClr val="bg1"/>
                          </a:solidFill>
                          <a:latin typeface="+mn-lt"/>
                          <a:ea typeface="Calibri"/>
                          <a:cs typeface="Calibri"/>
                          <a:sym typeface="Calibri"/>
                        </a:rPr>
                        <a:t>Descripción</a:t>
                      </a:r>
                    </a:p>
                  </a:txBody>
                  <a:tcPr marL="46300" marR="46300"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A50021"/>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lnSpc>
                          <a:spcPct val="110000"/>
                        </a:lnSpc>
                        <a:spcBef>
                          <a:spcPts val="0"/>
                        </a:spcBef>
                        <a:spcAft>
                          <a:spcPts val="0"/>
                        </a:spcAft>
                        <a:buClr>
                          <a:schemeClr val="dk1"/>
                        </a:buClr>
                        <a:buSzPts val="1400"/>
                        <a:buFont typeface="Calibri"/>
                        <a:buNone/>
                      </a:pPr>
                      <a:r>
                        <a:rPr lang="es-MX" sz="1400" b="1" u="none" strike="noStrike" cap="none" noProof="0">
                          <a:solidFill>
                            <a:schemeClr val="bg1"/>
                          </a:solidFill>
                          <a:latin typeface="+mn-lt"/>
                          <a:ea typeface="Calibri"/>
                          <a:cs typeface="Calibri"/>
                          <a:sym typeface="Calibri"/>
                        </a:rPr>
                        <a:t>Responsable</a:t>
                      </a:r>
                    </a:p>
                  </a:txBody>
                  <a:tcPr marL="46300" marR="46300"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A50021"/>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lnSpc>
                          <a:spcPct val="110000"/>
                        </a:lnSpc>
                        <a:spcBef>
                          <a:spcPts val="0"/>
                        </a:spcBef>
                        <a:spcAft>
                          <a:spcPts val="0"/>
                        </a:spcAft>
                        <a:buClr>
                          <a:schemeClr val="dk1"/>
                        </a:buClr>
                        <a:buSzPts val="1400"/>
                        <a:buFont typeface="Calibri"/>
                        <a:buNone/>
                      </a:pPr>
                      <a:r>
                        <a:rPr lang="es-MX" sz="1400" b="1" u="none" strike="noStrike" cap="none" noProof="0">
                          <a:solidFill>
                            <a:schemeClr val="bg1"/>
                          </a:solidFill>
                          <a:latin typeface="+mn-lt"/>
                          <a:ea typeface="Calibri"/>
                          <a:cs typeface="Calibri"/>
                          <a:sym typeface="Calibri"/>
                        </a:rPr>
                        <a:t>Estatus</a:t>
                      </a:r>
                    </a:p>
                  </a:txBody>
                  <a:tcPr marL="46300" marR="46300" marT="0" marB="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A50021"/>
                    </a:solidFill>
                  </a:tcPr>
                </a:tc>
                <a:extLst>
                  <a:ext uri="{0D108BD9-81ED-4DB2-BD59-A6C34878D82A}">
                    <a16:rowId xmlns:a16="http://schemas.microsoft.com/office/drawing/2014/main" val="10000"/>
                  </a:ext>
                </a:extLst>
              </a:tr>
              <a:tr h="52577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a:lnSpc>
                          <a:spcPct val="110000"/>
                        </a:lnSpc>
                        <a:spcBef>
                          <a:spcPts val="0"/>
                        </a:spcBef>
                        <a:spcAft>
                          <a:spcPts val="0"/>
                        </a:spcAft>
                        <a:buNone/>
                      </a:pPr>
                      <a:endParaRPr lang="es-MX" sz="1400" b="1" noProof="0">
                        <a:solidFill>
                          <a:schemeClr val="tx1"/>
                        </a:solidFill>
                        <a:latin typeface="+mn-lt"/>
                      </a:endParaRPr>
                    </a:p>
                  </a:txBody>
                  <a:tcPr marL="68575" marR="68575"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b="1" kern="1200">
                          <a:solidFill>
                            <a:schemeClr val="tx1"/>
                          </a:solidFill>
                          <a:effectLst/>
                          <a:latin typeface="+mn-lt"/>
                          <a:ea typeface="+mn-ea"/>
                          <a:cs typeface="+mn-cs"/>
                        </a:rPr>
                        <a:t>SIN ACUERDOS EN EL TRIMESTRE ANTERIOR.</a:t>
                      </a:r>
                    </a:p>
                  </a:txBody>
                  <a:tcPr marL="68575" marR="68575" marT="0" marB="0" anchor="ctr">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a:lnSpc>
                          <a:spcPct val="100000"/>
                        </a:lnSpc>
                        <a:spcBef>
                          <a:spcPts val="0"/>
                        </a:spcBef>
                        <a:spcAft>
                          <a:spcPts val="0"/>
                        </a:spcAft>
                        <a:buNone/>
                      </a:pPr>
                      <a:endParaRPr lang="es-MX" sz="1400" b="1" noProof="0">
                        <a:solidFill>
                          <a:schemeClr val="tx1"/>
                        </a:solidFill>
                        <a:latin typeface="+mn-lt"/>
                      </a:endParaRPr>
                    </a:p>
                  </a:txBody>
                  <a:tcPr marL="28575" marR="28575" marT="19050" marB="19050" anchor="ctr">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a:lnSpc>
                          <a:spcPct val="110000"/>
                        </a:lnSpc>
                        <a:spcBef>
                          <a:spcPts val="0"/>
                        </a:spcBef>
                        <a:spcAft>
                          <a:spcPts val="0"/>
                        </a:spcAft>
                        <a:buNone/>
                      </a:pPr>
                      <a:endParaRPr lang="es-MX" sz="1400" b="1" i="0" u="none" strike="noStrike" cap="none" baseline="0" noProof="0">
                        <a:solidFill>
                          <a:schemeClr val="tx1"/>
                        </a:solidFill>
                        <a:latin typeface="+mn-lt"/>
                      </a:endParaRPr>
                    </a:p>
                  </a:txBody>
                  <a:tcPr marL="68575" marR="68575" marT="0" marB="0" anchor="ctr">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2" name="CuadroTexto 1">
            <a:extLst>
              <a:ext uri="{FF2B5EF4-FFF2-40B4-BE49-F238E27FC236}">
                <a16:creationId xmlns:a16="http://schemas.microsoft.com/office/drawing/2014/main" id="{9B7DF740-9E5C-AE92-2FC9-1B231E51B84B}"/>
              </a:ext>
            </a:extLst>
          </p:cNvPr>
          <p:cNvSpPr txBox="1"/>
          <p:nvPr/>
        </p:nvSpPr>
        <p:spPr>
          <a:xfrm>
            <a:off x="1959961" y="30222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4101651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78FDD462-E66D-DC5A-B8F0-1F2121E5B7B2}"/>
              </a:ext>
            </a:extLst>
          </p:cNvPr>
          <p:cNvGrpSpPr/>
          <p:nvPr/>
        </p:nvGrpSpPr>
        <p:grpSpPr>
          <a:xfrm>
            <a:off x="656382" y="1601560"/>
            <a:ext cx="10932492" cy="4472964"/>
            <a:chOff x="570064" y="1755680"/>
            <a:chExt cx="10932492" cy="4363216"/>
          </a:xfrm>
        </p:grpSpPr>
        <p:sp>
          <p:nvSpPr>
            <p:cNvPr id="28" name="TextBox 18">
              <a:extLst>
                <a:ext uri="{FF2B5EF4-FFF2-40B4-BE49-F238E27FC236}">
                  <a16:creationId xmlns:a16="http://schemas.microsoft.com/office/drawing/2014/main" id="{8EB81E98-C0F9-6DCA-909D-310269FA4531}"/>
                </a:ext>
              </a:extLst>
            </p:cNvPr>
            <p:cNvSpPr txBox="1"/>
            <p:nvPr/>
          </p:nvSpPr>
          <p:spPr>
            <a:xfrm>
              <a:off x="591908" y="2320271"/>
              <a:ext cx="2743752" cy="319446"/>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a:ln>
                    <a:noFill/>
                  </a:ln>
                  <a:solidFill>
                    <a:srgbClr val="E84C22"/>
                  </a:solidFill>
                  <a:effectLst/>
                  <a:uLnTx/>
                  <a:uFillTx/>
                </a:rPr>
                <a:t>1. CONTROL INTERNO</a:t>
              </a:r>
            </a:p>
          </p:txBody>
        </p:sp>
        <p:sp>
          <p:nvSpPr>
            <p:cNvPr id="29" name="TextBox 19">
              <a:extLst>
                <a:ext uri="{FF2B5EF4-FFF2-40B4-BE49-F238E27FC236}">
                  <a16:creationId xmlns:a16="http://schemas.microsoft.com/office/drawing/2014/main" id="{0350C633-A602-9383-A067-8DA06D3DCE9D}"/>
                </a:ext>
              </a:extLst>
            </p:cNvPr>
            <p:cNvSpPr txBox="1"/>
            <p:nvPr/>
          </p:nvSpPr>
          <p:spPr>
            <a:xfrm>
              <a:off x="591908" y="2770316"/>
              <a:ext cx="3348174" cy="858707"/>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lang="es-ES" sz="1400" kern="0">
                  <a:cs typeface="Arial" panose="020B0604020202020204" pitchFamily="34" charset="0"/>
                </a:rPr>
                <a:t>Evaluación del CI</a:t>
              </a:r>
              <a:endParaRPr kumimoji="0" lang="es-ES" sz="1400" b="0" i="0" u="none" strike="noStrike" kern="0" cap="none" spc="0" normalizeH="0" baseline="0" noProof="0">
                <a:ln>
                  <a:noFill/>
                </a:ln>
                <a:effectLst/>
                <a:uLnTx/>
                <a:uFillTx/>
                <a:cs typeface="Arial" panose="020B0604020202020204" pitchFamily="34" charset="0"/>
              </a:endParaRP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400" b="0" i="0" u="none" strike="noStrike" kern="0" cap="none" spc="0" normalizeH="0" baseline="0" noProof="0">
                  <a:ln>
                    <a:noFill/>
                  </a:ln>
                  <a:effectLst/>
                  <a:uLnTx/>
                  <a:uFillTx/>
                  <a:cs typeface="Arial" panose="020B0604020202020204" pitchFamily="34" charset="0"/>
                </a:rPr>
                <a:t>Administración de Riesgos</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400" b="0" i="0" u="none" strike="noStrike" kern="0" cap="none" spc="0" normalizeH="0" baseline="0" noProof="0">
                  <a:ln>
                    <a:noFill/>
                  </a:ln>
                  <a:effectLst/>
                  <a:uLnTx/>
                  <a:uFillTx/>
                  <a:cs typeface="Arial" panose="020B0604020202020204" pitchFamily="34" charset="0"/>
                </a:rPr>
                <a:t>Tecnologías de la Información </a:t>
              </a:r>
            </a:p>
          </p:txBody>
        </p:sp>
        <p:grpSp>
          <p:nvGrpSpPr>
            <p:cNvPr id="30" name="Group 14">
              <a:extLst>
                <a:ext uri="{FF2B5EF4-FFF2-40B4-BE49-F238E27FC236}">
                  <a16:creationId xmlns:a16="http://schemas.microsoft.com/office/drawing/2014/main" id="{A1E92364-B481-F15E-5439-3012F3A3921B}"/>
                </a:ext>
              </a:extLst>
            </p:cNvPr>
            <p:cNvGrpSpPr/>
            <p:nvPr/>
          </p:nvGrpSpPr>
          <p:grpSpPr>
            <a:xfrm>
              <a:off x="3911627" y="1755680"/>
              <a:ext cx="4005080" cy="4010916"/>
              <a:chOff x="3298888" y="1756512"/>
              <a:chExt cx="3917814" cy="3923524"/>
            </a:xfrm>
          </p:grpSpPr>
          <p:sp>
            <p:nvSpPr>
              <p:cNvPr id="45" name="Cube 6">
                <a:extLst>
                  <a:ext uri="{FF2B5EF4-FFF2-40B4-BE49-F238E27FC236}">
                    <a16:creationId xmlns:a16="http://schemas.microsoft.com/office/drawing/2014/main" id="{23345F24-C328-0C61-CB2A-5C1DE80AD65F}"/>
                  </a:ext>
                </a:extLst>
              </p:cNvPr>
              <p:cNvSpPr/>
              <p:nvPr/>
            </p:nvSpPr>
            <p:spPr>
              <a:xfrm rot="8100000">
                <a:off x="4490627" y="1756512"/>
                <a:ext cx="1534340" cy="1534340"/>
              </a:xfrm>
              <a:prstGeom prst="cube">
                <a:avLst>
                  <a:gd name="adj" fmla="val 14635"/>
                </a:avLst>
              </a:prstGeom>
              <a:solidFill>
                <a:srgbClr val="FFBD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6" name="Cube 9">
                <a:extLst>
                  <a:ext uri="{FF2B5EF4-FFF2-40B4-BE49-F238E27FC236}">
                    <a16:creationId xmlns:a16="http://schemas.microsoft.com/office/drawing/2014/main" id="{051FB615-89D8-0C6D-2A0C-95BF05BDE4DC}"/>
                  </a:ext>
                </a:extLst>
              </p:cNvPr>
              <p:cNvSpPr/>
              <p:nvPr/>
            </p:nvSpPr>
            <p:spPr>
              <a:xfrm rot="13500000">
                <a:off x="5682362" y="2951104"/>
                <a:ext cx="1534340" cy="1534340"/>
              </a:xfrm>
              <a:prstGeom prst="cube">
                <a:avLst>
                  <a:gd name="adj" fmla="val 14635"/>
                </a:avLst>
              </a:prstGeom>
              <a:solidFill>
                <a:srgbClr val="B6492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7" name="Cube 10">
                <a:extLst>
                  <a:ext uri="{FF2B5EF4-FFF2-40B4-BE49-F238E27FC236}">
                    <a16:creationId xmlns:a16="http://schemas.microsoft.com/office/drawing/2014/main" id="{CF25723C-EC89-A855-A251-FE6C0AC99FE2}"/>
                  </a:ext>
                </a:extLst>
              </p:cNvPr>
              <p:cNvSpPr/>
              <p:nvPr/>
            </p:nvSpPr>
            <p:spPr>
              <a:xfrm rot="18900000">
                <a:off x="4490629" y="4145696"/>
                <a:ext cx="1534340" cy="1534340"/>
              </a:xfrm>
              <a:prstGeom prst="cube">
                <a:avLst>
                  <a:gd name="adj" fmla="val 14635"/>
                </a:avLst>
              </a:prstGeom>
              <a:solidFill>
                <a:srgbClr val="CC99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8" name="Cube 11">
                <a:extLst>
                  <a:ext uri="{FF2B5EF4-FFF2-40B4-BE49-F238E27FC236}">
                    <a16:creationId xmlns:a16="http://schemas.microsoft.com/office/drawing/2014/main" id="{039022D3-80B9-6AD6-A39A-7309CD8E06CF}"/>
                  </a:ext>
                </a:extLst>
              </p:cNvPr>
              <p:cNvSpPr/>
              <p:nvPr/>
            </p:nvSpPr>
            <p:spPr>
              <a:xfrm rot="2700000">
                <a:off x="3298888" y="2951104"/>
                <a:ext cx="1534340" cy="1534340"/>
              </a:xfrm>
              <a:prstGeom prst="cube">
                <a:avLst>
                  <a:gd name="adj" fmla="val 14635"/>
                </a:avLst>
              </a:prstGeom>
              <a:solidFill>
                <a:srgbClr val="E84C2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sp>
          <p:nvSpPr>
            <p:cNvPr id="31" name="TextBox 12">
              <a:extLst>
                <a:ext uri="{FF2B5EF4-FFF2-40B4-BE49-F238E27FC236}">
                  <a16:creationId xmlns:a16="http://schemas.microsoft.com/office/drawing/2014/main" id="{9BE9EB64-8B37-CBCF-4447-A9B0F2613D00}"/>
                </a:ext>
              </a:extLst>
            </p:cNvPr>
            <p:cNvSpPr txBox="1"/>
            <p:nvPr/>
          </p:nvSpPr>
          <p:spPr>
            <a:xfrm>
              <a:off x="3880631" y="3393733"/>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a:ln>
                    <a:noFill/>
                  </a:ln>
                  <a:solidFill>
                    <a:schemeClr val="bg1"/>
                  </a:solidFill>
                  <a:effectLst/>
                  <a:uLnTx/>
                  <a:uFillTx/>
                </a:rPr>
                <a:t>1</a:t>
              </a:r>
            </a:p>
          </p:txBody>
        </p:sp>
        <p:sp>
          <p:nvSpPr>
            <p:cNvPr id="32" name="TextBox 15">
              <a:extLst>
                <a:ext uri="{FF2B5EF4-FFF2-40B4-BE49-F238E27FC236}">
                  <a16:creationId xmlns:a16="http://schemas.microsoft.com/office/drawing/2014/main" id="{0CB7A308-18E8-A6A6-4D98-682AA4DAB800}"/>
                </a:ext>
              </a:extLst>
            </p:cNvPr>
            <p:cNvSpPr txBox="1"/>
            <p:nvPr/>
          </p:nvSpPr>
          <p:spPr>
            <a:xfrm>
              <a:off x="5262584" y="1969653"/>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lang="en-US" sz="7000" kern="0">
                  <a:solidFill>
                    <a:schemeClr val="bg1"/>
                  </a:solidFill>
                </a:rPr>
                <a:t>2</a:t>
              </a:r>
              <a:endParaRPr kumimoji="0" lang="en-US" sz="7000" b="0" i="0" u="none" strike="noStrike" kern="0" cap="none" spc="0" normalizeH="0" baseline="0" noProof="0">
                <a:ln>
                  <a:noFill/>
                </a:ln>
                <a:solidFill>
                  <a:schemeClr val="bg1"/>
                </a:solidFill>
                <a:effectLst/>
                <a:uLnTx/>
                <a:uFillTx/>
              </a:endParaRPr>
            </a:p>
          </p:txBody>
        </p:sp>
        <p:sp>
          <p:nvSpPr>
            <p:cNvPr id="33" name="TextBox 16">
              <a:extLst>
                <a:ext uri="{FF2B5EF4-FFF2-40B4-BE49-F238E27FC236}">
                  <a16:creationId xmlns:a16="http://schemas.microsoft.com/office/drawing/2014/main" id="{977EF0B0-8534-0123-09F1-8ED25E54C656}"/>
                </a:ext>
              </a:extLst>
            </p:cNvPr>
            <p:cNvSpPr txBox="1"/>
            <p:nvPr/>
          </p:nvSpPr>
          <p:spPr>
            <a:xfrm>
              <a:off x="6603380" y="3393733"/>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a:ln>
                    <a:noFill/>
                  </a:ln>
                  <a:solidFill>
                    <a:schemeClr val="bg1"/>
                  </a:solidFill>
                  <a:effectLst/>
                  <a:uLnTx/>
                  <a:uFillTx/>
                </a:rPr>
                <a:t>3</a:t>
              </a:r>
            </a:p>
          </p:txBody>
        </p:sp>
        <p:sp>
          <p:nvSpPr>
            <p:cNvPr id="34" name="TextBox 17">
              <a:extLst>
                <a:ext uri="{FF2B5EF4-FFF2-40B4-BE49-F238E27FC236}">
                  <a16:creationId xmlns:a16="http://schemas.microsoft.com/office/drawing/2014/main" id="{CC237674-76C9-1DD3-4E2A-319BB020F513}"/>
                </a:ext>
              </a:extLst>
            </p:cNvPr>
            <p:cNvSpPr txBox="1"/>
            <p:nvPr/>
          </p:nvSpPr>
          <p:spPr>
            <a:xfrm>
              <a:off x="5262584" y="4796349"/>
              <a:ext cx="1284876" cy="927680"/>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7000" b="0" i="0" u="none" strike="noStrike" kern="0" cap="none" spc="0" normalizeH="0" baseline="0" noProof="0">
                  <a:ln>
                    <a:noFill/>
                  </a:ln>
                  <a:solidFill>
                    <a:schemeClr val="bg1"/>
                  </a:solidFill>
                  <a:effectLst/>
                  <a:uLnTx/>
                  <a:uFillTx/>
                </a:rPr>
                <a:t>4</a:t>
              </a:r>
            </a:p>
          </p:txBody>
        </p:sp>
        <p:sp>
          <p:nvSpPr>
            <p:cNvPr id="35" name="TextBox 20">
              <a:extLst>
                <a:ext uri="{FF2B5EF4-FFF2-40B4-BE49-F238E27FC236}">
                  <a16:creationId xmlns:a16="http://schemas.microsoft.com/office/drawing/2014/main" id="{CCE96D2F-5D4A-F55D-DE98-7FB5BAFAAD41}"/>
                </a:ext>
              </a:extLst>
            </p:cNvPr>
            <p:cNvSpPr txBox="1"/>
            <p:nvPr/>
          </p:nvSpPr>
          <p:spPr>
            <a:xfrm>
              <a:off x="8758804" y="4659108"/>
              <a:ext cx="2743752" cy="527771"/>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a:ln>
                    <a:noFill/>
                  </a:ln>
                  <a:solidFill>
                    <a:srgbClr val="B64926"/>
                  </a:solidFill>
                  <a:effectLst/>
                  <a:uLnTx/>
                  <a:uFillTx/>
                </a:rPr>
                <a:t>4. TRANSPARENCIA E</a:t>
              </a:r>
              <a:r>
                <a:rPr kumimoji="0" lang="en-US" sz="1800" b="1" i="0" u="none" strike="noStrike" kern="0" cap="none" spc="0" normalizeH="0" baseline="0" noProof="0">
                  <a:ln>
                    <a:noFill/>
                  </a:ln>
                  <a:solidFill>
                    <a:prstClr val="white"/>
                  </a:solidFill>
                  <a:effectLst/>
                  <a:uLnTx/>
                  <a:uFillTx/>
                </a:rPr>
                <a:t> . . </a:t>
              </a:r>
              <a:r>
                <a:rPr kumimoji="0" lang="en-US" sz="1800" b="1" i="0" u="none" strike="noStrike" kern="0" cap="none" spc="0" normalizeH="0" baseline="0" noProof="0">
                  <a:ln>
                    <a:noFill/>
                  </a:ln>
                  <a:solidFill>
                    <a:srgbClr val="B64926"/>
                  </a:solidFill>
                  <a:effectLst/>
                  <a:uLnTx/>
                  <a:uFillTx/>
                </a:rPr>
                <a:t>  INTEGRIDAD.</a:t>
              </a:r>
            </a:p>
          </p:txBody>
        </p:sp>
        <p:sp>
          <p:nvSpPr>
            <p:cNvPr id="36" name="TextBox 21">
              <a:extLst>
                <a:ext uri="{FF2B5EF4-FFF2-40B4-BE49-F238E27FC236}">
                  <a16:creationId xmlns:a16="http://schemas.microsoft.com/office/drawing/2014/main" id="{520608AF-4AE1-98F8-6EDF-2596ADFA602B}"/>
                </a:ext>
              </a:extLst>
            </p:cNvPr>
            <p:cNvSpPr txBox="1"/>
            <p:nvPr/>
          </p:nvSpPr>
          <p:spPr>
            <a:xfrm>
              <a:off x="8758804" y="5260189"/>
              <a:ext cx="2743752" cy="858707"/>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400" b="0" i="0" u="none" strike="noStrike" kern="0" cap="none" spc="0" normalizeH="0" baseline="0" noProof="0">
                  <a:ln>
                    <a:noFill/>
                  </a:ln>
                  <a:effectLst/>
                  <a:uLnTx/>
                  <a:uFillTx/>
                  <a:cs typeface="Arial" panose="020B0604020202020204" pitchFamily="34" charset="0"/>
                </a:rPr>
                <a:t>Integridad Institucional</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400" b="0" i="0" u="none" strike="noStrike" kern="0" cap="none" spc="0" normalizeH="0" baseline="0" noProof="0">
                  <a:ln>
                    <a:noFill/>
                  </a:ln>
                  <a:effectLst/>
                  <a:uLnTx/>
                  <a:uFillTx/>
                  <a:cs typeface="Arial" panose="020B0604020202020204" pitchFamily="34" charset="0"/>
                </a:rPr>
                <a:t>Unidad de Transparencia</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400" b="0" i="0" u="none" strike="noStrike" kern="0" cap="none" spc="0" normalizeH="0" baseline="0" noProof="0">
                  <a:ln>
                    <a:noFill/>
                  </a:ln>
                  <a:effectLst/>
                  <a:uLnTx/>
                  <a:uFillTx/>
                  <a:cs typeface="Arial" panose="020B0604020202020204" pitchFamily="34" charset="0"/>
                </a:rPr>
                <a:t>Declaración </a:t>
              </a:r>
            </a:p>
          </p:txBody>
        </p:sp>
        <p:sp>
          <p:nvSpPr>
            <p:cNvPr id="37" name="TextBox 22">
              <a:extLst>
                <a:ext uri="{FF2B5EF4-FFF2-40B4-BE49-F238E27FC236}">
                  <a16:creationId xmlns:a16="http://schemas.microsoft.com/office/drawing/2014/main" id="{90CE2ABF-FF89-D495-77E6-769157A22F99}"/>
                </a:ext>
              </a:extLst>
            </p:cNvPr>
            <p:cNvSpPr txBox="1"/>
            <p:nvPr/>
          </p:nvSpPr>
          <p:spPr>
            <a:xfrm>
              <a:off x="8758804" y="2244639"/>
              <a:ext cx="2743752" cy="541046"/>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a:ln>
                    <a:noFill/>
                  </a:ln>
                  <a:solidFill>
                    <a:srgbClr val="FFBD47"/>
                  </a:solidFill>
                  <a:effectLst/>
                  <a:uLnTx/>
                  <a:uFillTx/>
                </a:rPr>
                <a:t>2. CUENTA PÚBLICA Y    </a:t>
              </a:r>
              <a:r>
                <a:rPr kumimoji="0" lang="en-US" sz="1800" b="1" i="0" u="none" strike="noStrike" kern="0" cap="none" spc="0" normalizeH="0" baseline="0" noProof="0">
                  <a:ln>
                    <a:noFill/>
                  </a:ln>
                  <a:solidFill>
                    <a:prstClr val="white"/>
                  </a:solidFill>
                  <a:effectLst/>
                  <a:uLnTx/>
                  <a:uFillTx/>
                </a:rPr>
                <a:t>. </a:t>
              </a:r>
              <a:r>
                <a:rPr kumimoji="0" lang="en-US" sz="1800" b="1" i="0" u="none" strike="noStrike" kern="0" cap="none" spc="0" normalizeH="0" baseline="0" noProof="0">
                  <a:ln>
                    <a:noFill/>
                  </a:ln>
                  <a:solidFill>
                    <a:srgbClr val="FFBD47"/>
                  </a:solidFill>
                  <a:effectLst/>
                  <a:uLnTx/>
                  <a:uFillTx/>
                </a:rPr>
                <a:t>  ADMINISTRACIÓN.</a:t>
              </a:r>
            </a:p>
          </p:txBody>
        </p:sp>
        <p:sp>
          <p:nvSpPr>
            <p:cNvPr id="38" name="TextBox 23">
              <a:extLst>
                <a:ext uri="{FF2B5EF4-FFF2-40B4-BE49-F238E27FC236}">
                  <a16:creationId xmlns:a16="http://schemas.microsoft.com/office/drawing/2014/main" id="{4C025729-0139-9C77-5032-98F57BF035C3}"/>
                </a:ext>
              </a:extLst>
            </p:cNvPr>
            <p:cNvSpPr txBox="1"/>
            <p:nvPr/>
          </p:nvSpPr>
          <p:spPr>
            <a:xfrm>
              <a:off x="8758804" y="2770316"/>
              <a:ext cx="2743752" cy="1121403"/>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400" b="0" i="0" u="none" strike="noStrike" kern="0" cap="none" spc="0" normalizeH="0" baseline="0" noProof="0">
                  <a:ln>
                    <a:noFill/>
                  </a:ln>
                  <a:effectLst/>
                  <a:uLnTx/>
                  <a:uFillTx/>
                  <a:cs typeface="Arial" panose="020B0604020202020204" pitchFamily="34" charset="0"/>
                </a:rPr>
                <a:t>Seguimiento de Indicadores</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400" b="0" i="0" u="none" strike="noStrike" kern="0" cap="none" spc="0" normalizeH="0" baseline="0" noProof="0">
                  <a:ln>
                    <a:noFill/>
                  </a:ln>
                  <a:effectLst/>
                  <a:uLnTx/>
                  <a:uFillTx/>
                  <a:cs typeface="Arial" panose="020B0604020202020204" pitchFamily="34" charset="0"/>
                </a:rPr>
                <a:t>Presupuesto</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ES" sz="1400" b="0" i="0" u="none" strike="noStrike" kern="0" cap="none" spc="0" normalizeH="0" baseline="0" noProof="0">
                  <a:ln>
                    <a:noFill/>
                  </a:ln>
                  <a:effectLst/>
                  <a:uLnTx/>
                  <a:uFillTx/>
                  <a:cs typeface="Arial" panose="020B0604020202020204" pitchFamily="34" charset="0"/>
                </a:rPr>
                <a:t>Amortización Contable y Presupuestaria</a:t>
              </a:r>
            </a:p>
          </p:txBody>
        </p:sp>
        <p:sp>
          <p:nvSpPr>
            <p:cNvPr id="39" name="TextBox 24">
              <a:extLst>
                <a:ext uri="{FF2B5EF4-FFF2-40B4-BE49-F238E27FC236}">
                  <a16:creationId xmlns:a16="http://schemas.microsoft.com/office/drawing/2014/main" id="{3D120C5F-B3C3-3363-8065-7401BE955E63}"/>
                </a:ext>
              </a:extLst>
            </p:cNvPr>
            <p:cNvSpPr txBox="1"/>
            <p:nvPr/>
          </p:nvSpPr>
          <p:spPr>
            <a:xfrm>
              <a:off x="570064" y="4659108"/>
              <a:ext cx="2743752" cy="527771"/>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sz="1800" b="1" i="0" u="none" strike="noStrike" kern="0" cap="none" spc="0" normalizeH="0" baseline="0" noProof="0">
                  <a:ln>
                    <a:noFill/>
                  </a:ln>
                  <a:solidFill>
                    <a:srgbClr val="CC9900"/>
                  </a:solidFill>
                  <a:effectLst/>
                  <a:uLnTx/>
                  <a:uFillTx/>
                </a:rPr>
                <a:t>3. FISCALIZACIÓN Y </a:t>
              </a:r>
              <a:r>
                <a:rPr kumimoji="0" lang="en-US" sz="1800" b="1" i="0" u="none" strike="noStrike" kern="0" cap="none" spc="0" normalizeH="0" baseline="0" noProof="0">
                  <a:ln>
                    <a:noFill/>
                  </a:ln>
                  <a:solidFill>
                    <a:prstClr val="white"/>
                  </a:solidFill>
                  <a:effectLst/>
                  <a:uLnTx/>
                  <a:uFillTx/>
                </a:rPr>
                <a:t>.  . .</a:t>
              </a:r>
              <a:r>
                <a:rPr kumimoji="0" lang="en-US" sz="1800" b="1" i="0" u="none" strike="noStrike" kern="0" cap="none" spc="0" normalizeH="0" baseline="0" noProof="0">
                  <a:ln>
                    <a:noFill/>
                  </a:ln>
                  <a:solidFill>
                    <a:srgbClr val="CC9900"/>
                  </a:solidFill>
                  <a:effectLst/>
                  <a:uLnTx/>
                  <a:uFillTx/>
                </a:rPr>
                <a:t>   AUDITORÍA.</a:t>
              </a:r>
            </a:p>
          </p:txBody>
        </p:sp>
        <p:sp>
          <p:nvSpPr>
            <p:cNvPr id="40" name="TextBox 25">
              <a:extLst>
                <a:ext uri="{FF2B5EF4-FFF2-40B4-BE49-F238E27FC236}">
                  <a16:creationId xmlns:a16="http://schemas.microsoft.com/office/drawing/2014/main" id="{9AF25D52-0BB3-4106-2BE7-222F31799225}"/>
                </a:ext>
              </a:extLst>
            </p:cNvPr>
            <p:cNvSpPr txBox="1"/>
            <p:nvPr/>
          </p:nvSpPr>
          <p:spPr>
            <a:xfrm>
              <a:off x="674480" y="5191955"/>
              <a:ext cx="2743752" cy="596010"/>
            </a:xfrm>
            <a:prstGeom prst="rect">
              <a:avLst/>
            </a:prstGeom>
            <a:noFill/>
          </p:spPr>
          <p:txBody>
            <a:bodyPr wrap="square" rtlCol="0">
              <a:spAutoFit/>
            </a:bodyPr>
            <a:lstStyle/>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MX" sz="1400" b="0" i="0" u="none" strike="noStrike" kern="0" cap="none" spc="0" normalizeH="0" baseline="0">
                  <a:ln>
                    <a:noFill/>
                  </a:ln>
                  <a:effectLst/>
                  <a:uLnTx/>
                  <a:uFillTx/>
                  <a:cs typeface="Arial" panose="020B0604020202020204" pitchFamily="34" charset="0"/>
                </a:rPr>
                <a:t>Auditorías</a:t>
              </a:r>
            </a:p>
            <a:p>
              <a:pPr marL="171450" marR="0" lvl="0" indent="-171450" defTabSz="914400" eaLnBrk="1" fontAlgn="auto" latinLnBrk="0" hangingPunct="1">
                <a:lnSpc>
                  <a:spcPct val="125000"/>
                </a:lnSpc>
                <a:spcBef>
                  <a:spcPts val="0"/>
                </a:spcBef>
                <a:spcAft>
                  <a:spcPts val="0"/>
                </a:spcAft>
                <a:buClrTx/>
                <a:buSzTx/>
                <a:buFontTx/>
                <a:buChar char="-"/>
                <a:tabLst/>
                <a:defRPr/>
              </a:pPr>
              <a:r>
                <a:rPr kumimoji="0" lang="es-MX" sz="1400" b="0" i="0" u="none" strike="noStrike" kern="0" cap="none" spc="0" normalizeH="0" baseline="0">
                  <a:ln>
                    <a:noFill/>
                  </a:ln>
                  <a:effectLst/>
                  <a:uLnTx/>
                  <a:uFillTx/>
                  <a:cs typeface="Arial" panose="020B0604020202020204" pitchFamily="34" charset="0"/>
                </a:rPr>
                <a:t>Observaciones</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923495" y="2475835"/>
              <a:ext cx="55320" cy="553350"/>
            </a:xfrm>
            <a:prstGeom prst="round2SameRect">
              <a:avLst>
                <a:gd name="adj1" fmla="val 50000"/>
                <a:gd name="adj2" fmla="val 0"/>
              </a:avLst>
            </a:prstGeom>
            <a:solidFill>
              <a:srgbClr val="E84C2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2" name="Round Same Side Corner Rectangle 28">
              <a:extLst>
                <a:ext uri="{FF2B5EF4-FFF2-40B4-BE49-F238E27FC236}">
                  <a16:creationId xmlns:a16="http://schemas.microsoft.com/office/drawing/2014/main" id="{3F297B93-C84E-AAE2-F297-33BA1171B05A}"/>
                </a:ext>
              </a:extLst>
            </p:cNvPr>
            <p:cNvSpPr/>
            <p:nvPr/>
          </p:nvSpPr>
          <p:spPr>
            <a:xfrm rot="5400000">
              <a:off x="9079944" y="4933681"/>
              <a:ext cx="55320" cy="553350"/>
            </a:xfrm>
            <a:prstGeom prst="round2SameRect">
              <a:avLst>
                <a:gd name="adj1" fmla="val 50000"/>
                <a:gd name="adj2" fmla="val 0"/>
              </a:avLst>
            </a:prstGeom>
            <a:solidFill>
              <a:srgbClr val="B6492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3" name="Round Same Side Corner Rectangle 29">
              <a:extLst>
                <a:ext uri="{FF2B5EF4-FFF2-40B4-BE49-F238E27FC236}">
                  <a16:creationId xmlns:a16="http://schemas.microsoft.com/office/drawing/2014/main" id="{671EA90F-1736-0729-DDD0-17E10BAC1216}"/>
                </a:ext>
              </a:extLst>
            </p:cNvPr>
            <p:cNvSpPr/>
            <p:nvPr/>
          </p:nvSpPr>
          <p:spPr>
            <a:xfrm rot="5400000">
              <a:off x="9079943" y="2475835"/>
              <a:ext cx="55320" cy="553350"/>
            </a:xfrm>
            <a:prstGeom prst="round2SameRect">
              <a:avLst>
                <a:gd name="adj1" fmla="val 50000"/>
                <a:gd name="adj2" fmla="val 0"/>
              </a:avLst>
            </a:prstGeom>
            <a:solidFill>
              <a:srgbClr val="FFBD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sp>
          <p:nvSpPr>
            <p:cNvPr id="44" name="Round Same Side Corner Rectangle 30">
              <a:extLst>
                <a:ext uri="{FF2B5EF4-FFF2-40B4-BE49-F238E27FC236}">
                  <a16:creationId xmlns:a16="http://schemas.microsoft.com/office/drawing/2014/main" id="{4826FDFB-3C1E-8283-445A-59E9F8449B2E}"/>
                </a:ext>
              </a:extLst>
            </p:cNvPr>
            <p:cNvSpPr/>
            <p:nvPr/>
          </p:nvSpPr>
          <p:spPr>
            <a:xfrm rot="5400000">
              <a:off x="934722" y="4924537"/>
              <a:ext cx="55320" cy="553350"/>
            </a:xfrm>
            <a:prstGeom prst="round2SameRect">
              <a:avLst>
                <a:gd name="adj1" fmla="val 50000"/>
                <a:gd name="adj2" fmla="val 0"/>
              </a:avLst>
            </a:prstGeom>
            <a:solidFill>
              <a:srgbClr val="CC99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a typeface="+mn-ea"/>
                <a:cs typeface="+mn-cs"/>
              </a:endParaRPr>
            </a:p>
          </p:txBody>
        </p:sp>
      </p:grpSp>
      <p:grpSp>
        <p:nvGrpSpPr>
          <p:cNvPr id="3" name="Grupo 2">
            <a:extLst>
              <a:ext uri="{FF2B5EF4-FFF2-40B4-BE49-F238E27FC236}">
                <a16:creationId xmlns:a16="http://schemas.microsoft.com/office/drawing/2014/main" id="{8FA28589-9ABE-89D9-C7D3-3C1BFF2E6C7E}"/>
              </a:ext>
            </a:extLst>
          </p:cNvPr>
          <p:cNvGrpSpPr/>
          <p:nvPr/>
        </p:nvGrpSpPr>
        <p:grpSpPr>
          <a:xfrm>
            <a:off x="346289" y="284341"/>
            <a:ext cx="11565257" cy="813283"/>
            <a:chOff x="346289" y="284341"/>
            <a:chExt cx="11565257" cy="813283"/>
          </a:xfrm>
        </p:grpSpPr>
        <p:sp>
          <p:nvSpPr>
            <p:cNvPr id="5" name="Google Shape;364;p19">
              <a:extLst>
                <a:ext uri="{FF2B5EF4-FFF2-40B4-BE49-F238E27FC236}">
                  <a16:creationId xmlns:a16="http://schemas.microsoft.com/office/drawing/2014/main" id="{2219ADF9-4867-D56B-32DD-3C3B42CB0331}"/>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Desahogo de Temas </a:t>
              </a:r>
            </a:p>
          </p:txBody>
        </p:sp>
        <p:grpSp>
          <p:nvGrpSpPr>
            <p:cNvPr id="7" name="Grupo 6">
              <a:extLst>
                <a:ext uri="{FF2B5EF4-FFF2-40B4-BE49-F238E27FC236}">
                  <a16:creationId xmlns:a16="http://schemas.microsoft.com/office/drawing/2014/main" id="{24A67E32-C98E-AFD1-98E3-9FBE1A659D52}"/>
                </a:ext>
              </a:extLst>
            </p:cNvPr>
            <p:cNvGrpSpPr/>
            <p:nvPr/>
          </p:nvGrpSpPr>
          <p:grpSpPr>
            <a:xfrm>
              <a:off x="346289" y="284341"/>
              <a:ext cx="11565257" cy="813283"/>
              <a:chOff x="346289" y="284341"/>
              <a:chExt cx="11565257" cy="813283"/>
            </a:xfrm>
          </p:grpSpPr>
          <p:cxnSp>
            <p:nvCxnSpPr>
              <p:cNvPr id="14" name="Conector recto 13">
                <a:extLst>
                  <a:ext uri="{FF2B5EF4-FFF2-40B4-BE49-F238E27FC236}">
                    <a16:creationId xmlns:a16="http://schemas.microsoft.com/office/drawing/2014/main" id="{F59963FD-BD50-CA57-BBD8-67E0FC505438}"/>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5F847E80-2DC0-89FF-9865-C63060C2BDA8}"/>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10" name="Imagen 9">
            <a:extLst>
              <a:ext uri="{FF2B5EF4-FFF2-40B4-BE49-F238E27FC236}">
                <a16:creationId xmlns:a16="http://schemas.microsoft.com/office/drawing/2014/main" id="{0E47C98D-6892-77AF-2FAC-3A7D09CCCB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289" y="176616"/>
            <a:ext cx="1803213" cy="821160"/>
          </a:xfrm>
          <a:prstGeom prst="rect">
            <a:avLst/>
          </a:prstGeom>
        </p:spPr>
      </p:pic>
      <p:sp>
        <p:nvSpPr>
          <p:cNvPr id="2" name="CuadroTexto 1">
            <a:extLst>
              <a:ext uri="{FF2B5EF4-FFF2-40B4-BE49-F238E27FC236}">
                <a16:creationId xmlns:a16="http://schemas.microsoft.com/office/drawing/2014/main" id="{E8B7CEC5-B0DE-7ABF-6079-7072ED2F312B}"/>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3159565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78FDD462-E66D-DC5A-B8F0-1F2121E5B7B2}"/>
              </a:ext>
            </a:extLst>
          </p:cNvPr>
          <p:cNvGrpSpPr/>
          <p:nvPr/>
        </p:nvGrpSpPr>
        <p:grpSpPr>
          <a:xfrm>
            <a:off x="1775470" y="1617785"/>
            <a:ext cx="8706894" cy="3772208"/>
            <a:chOff x="1581214" y="2088190"/>
            <a:chExt cx="8706894" cy="3586735"/>
          </a:xfrm>
        </p:grpSpPr>
        <p:sp>
          <p:nvSpPr>
            <p:cNvPr id="28" name="TextBox 18">
              <a:extLst>
                <a:ext uri="{FF2B5EF4-FFF2-40B4-BE49-F238E27FC236}">
                  <a16:creationId xmlns:a16="http://schemas.microsoft.com/office/drawing/2014/main" id="{8EB81E98-C0F9-6DCA-909D-310269FA4531}"/>
                </a:ext>
              </a:extLst>
            </p:cNvPr>
            <p:cNvSpPr txBox="1"/>
            <p:nvPr/>
          </p:nvSpPr>
          <p:spPr>
            <a:xfrm>
              <a:off x="1581214" y="2887961"/>
              <a:ext cx="3034328" cy="375743"/>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s-MX" sz="2400" b="1" i="0" u="none" strike="noStrike" kern="0" cap="none" spc="0" normalizeH="0" baseline="0" noProof="0">
                  <a:ln>
                    <a:noFill/>
                  </a:ln>
                  <a:solidFill>
                    <a:srgbClr val="E84C22"/>
                  </a:solidFill>
                  <a:effectLst/>
                  <a:uLnTx/>
                  <a:uFillTx/>
                  <a:latin typeface="LuloCleanW01-OneBold" panose="02010804020200000003"/>
                </a:rPr>
                <a:t>1. CONTROL INTERNO</a:t>
              </a:r>
            </a:p>
          </p:txBody>
        </p:sp>
        <p:sp>
          <p:nvSpPr>
            <p:cNvPr id="48" name="Cube 11">
              <a:extLst>
                <a:ext uri="{FF2B5EF4-FFF2-40B4-BE49-F238E27FC236}">
                  <a16:creationId xmlns:a16="http://schemas.microsoft.com/office/drawing/2014/main" id="{039022D3-80B9-6AD6-A39A-7309CD8E06CF}"/>
                </a:ext>
              </a:extLst>
            </p:cNvPr>
            <p:cNvSpPr/>
            <p:nvPr/>
          </p:nvSpPr>
          <p:spPr>
            <a:xfrm rot="2700000">
              <a:off x="6697991" y="2084809"/>
              <a:ext cx="3586735" cy="3593498"/>
            </a:xfrm>
            <a:prstGeom prst="cube">
              <a:avLst>
                <a:gd name="adj" fmla="val 14635"/>
              </a:avLst>
            </a:prstGeom>
            <a:solidFill>
              <a:srgbClr val="E84C22"/>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prstClr val="white"/>
                </a:solidFill>
                <a:effectLst/>
                <a:uLnTx/>
                <a:uFillTx/>
                <a:ea typeface="+mn-ea"/>
                <a:cs typeface="+mn-cs"/>
              </a:endParaRPr>
            </a:p>
          </p:txBody>
        </p:sp>
        <p:sp>
          <p:nvSpPr>
            <p:cNvPr id="31" name="TextBox 12">
              <a:extLst>
                <a:ext uri="{FF2B5EF4-FFF2-40B4-BE49-F238E27FC236}">
                  <a16:creationId xmlns:a16="http://schemas.microsoft.com/office/drawing/2014/main" id="{9BE9EB64-8B37-CBCF-4447-A9B0F2613D00}"/>
                </a:ext>
              </a:extLst>
            </p:cNvPr>
            <p:cNvSpPr txBox="1"/>
            <p:nvPr/>
          </p:nvSpPr>
          <p:spPr>
            <a:xfrm>
              <a:off x="7347398" y="3218322"/>
              <a:ext cx="1612661" cy="123965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s-MX" sz="9600" b="0" i="0" u="none" strike="noStrike" kern="0" cap="none" spc="0" normalizeH="0" baseline="0" noProof="0">
                  <a:ln>
                    <a:noFill/>
                  </a:ln>
                  <a:solidFill>
                    <a:schemeClr val="bg1"/>
                  </a:solidFill>
                  <a:effectLst/>
                  <a:uLnTx/>
                  <a:uFillTx/>
                </a:rPr>
                <a:t>1</a:t>
              </a:r>
            </a:p>
          </p:txBody>
        </p:sp>
        <p:sp>
          <p:nvSpPr>
            <p:cNvPr id="41" name="Round Same Side Corner Rectangle 26">
              <a:extLst>
                <a:ext uri="{FF2B5EF4-FFF2-40B4-BE49-F238E27FC236}">
                  <a16:creationId xmlns:a16="http://schemas.microsoft.com/office/drawing/2014/main" id="{AB0A58D1-0507-7EE5-4FC2-BD401BE1DBDE}"/>
                </a:ext>
              </a:extLst>
            </p:cNvPr>
            <p:cNvSpPr/>
            <p:nvPr/>
          </p:nvSpPr>
          <p:spPr>
            <a:xfrm rot="5400000">
              <a:off x="1930218" y="2966707"/>
              <a:ext cx="55320" cy="553350"/>
            </a:xfrm>
            <a:prstGeom prst="round2SameRect">
              <a:avLst>
                <a:gd name="adj1" fmla="val 50000"/>
                <a:gd name="adj2" fmla="val 0"/>
              </a:avLst>
            </a:prstGeom>
            <a:solidFill>
              <a:schemeClr val="accent2"/>
            </a:solidFill>
            <a:ln w="12700" cap="flat" cmpd="sng" algn="ctr">
              <a:solidFill>
                <a:schemeClr val="accent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a:ln>
                  <a:noFill/>
                </a:ln>
                <a:solidFill>
                  <a:prstClr val="white"/>
                </a:solidFill>
                <a:effectLst/>
                <a:uLnTx/>
                <a:uFillTx/>
                <a:ea typeface="+mn-ea"/>
                <a:cs typeface="+mn-cs"/>
              </a:endParaRPr>
            </a:p>
          </p:txBody>
        </p:sp>
      </p:grpSp>
      <p:grpSp>
        <p:nvGrpSpPr>
          <p:cNvPr id="17" name="Grupo 16">
            <a:extLst>
              <a:ext uri="{FF2B5EF4-FFF2-40B4-BE49-F238E27FC236}">
                <a16:creationId xmlns:a16="http://schemas.microsoft.com/office/drawing/2014/main" id="{8BEB4433-AD41-E9A4-E8DC-B35791242FD3}"/>
              </a:ext>
            </a:extLst>
          </p:cNvPr>
          <p:cNvGrpSpPr/>
          <p:nvPr/>
        </p:nvGrpSpPr>
        <p:grpSpPr>
          <a:xfrm>
            <a:off x="346289" y="284341"/>
            <a:ext cx="11565257" cy="813283"/>
            <a:chOff x="346289" y="284341"/>
            <a:chExt cx="11565257" cy="813283"/>
          </a:xfrm>
        </p:grpSpPr>
        <p:sp>
          <p:nvSpPr>
            <p:cNvPr id="18" name="Google Shape;364;p19">
              <a:extLst>
                <a:ext uri="{FF2B5EF4-FFF2-40B4-BE49-F238E27FC236}">
                  <a16:creationId xmlns:a16="http://schemas.microsoft.com/office/drawing/2014/main" id="{2C43BC0F-F7DE-A622-93B1-395C54B44D77}"/>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Desahogo de Temas </a:t>
              </a:r>
            </a:p>
          </p:txBody>
        </p:sp>
        <p:grpSp>
          <p:nvGrpSpPr>
            <p:cNvPr id="20" name="Grupo 19">
              <a:extLst>
                <a:ext uri="{FF2B5EF4-FFF2-40B4-BE49-F238E27FC236}">
                  <a16:creationId xmlns:a16="http://schemas.microsoft.com/office/drawing/2014/main" id="{D4E1DD8C-3650-2523-86FB-99076DA0EC35}"/>
                </a:ext>
              </a:extLst>
            </p:cNvPr>
            <p:cNvGrpSpPr/>
            <p:nvPr/>
          </p:nvGrpSpPr>
          <p:grpSpPr>
            <a:xfrm>
              <a:off x="346289" y="284341"/>
              <a:ext cx="11565257" cy="813283"/>
              <a:chOff x="346289" y="284341"/>
              <a:chExt cx="11565257" cy="813283"/>
            </a:xfrm>
          </p:grpSpPr>
          <p:cxnSp>
            <p:nvCxnSpPr>
              <p:cNvPr id="22" name="Conector recto 21">
                <a:extLst>
                  <a:ext uri="{FF2B5EF4-FFF2-40B4-BE49-F238E27FC236}">
                    <a16:creationId xmlns:a16="http://schemas.microsoft.com/office/drawing/2014/main" id="{DA34E1F6-37E5-705D-CAD6-2AF5A792DE02}"/>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25" name="Google Shape;188;p2" descr="Un conjunto de letras blancas en un fondo blanco&#10;&#10;Descripción generada automáticamente con confianza media">
                <a:extLst>
                  <a:ext uri="{FF2B5EF4-FFF2-40B4-BE49-F238E27FC236}">
                    <a16:creationId xmlns:a16="http://schemas.microsoft.com/office/drawing/2014/main" id="{3C37E7DF-2838-AD1B-AC79-4684CE1C7DA4}"/>
                  </a:ext>
                </a:extLst>
              </p:cNvPr>
              <p:cNvPicPr preferRelativeResize="0"/>
              <p:nvPr/>
            </p:nvPicPr>
            <p:blipFill rotWithShape="1">
              <a:blip r:embed="rId2">
                <a:alphaModFix/>
              </a:blip>
              <a:srcRect b="89169"/>
              <a:stretch/>
            </p:blipFill>
            <p:spPr>
              <a:xfrm flipV="1">
                <a:off x="346289" y="1051905"/>
                <a:ext cx="11565257" cy="45719"/>
              </a:xfrm>
              <a:prstGeom prst="rect">
                <a:avLst/>
              </a:prstGeom>
              <a:noFill/>
              <a:ln>
                <a:noFill/>
              </a:ln>
            </p:spPr>
          </p:pic>
        </p:grpSp>
      </p:grpSp>
      <p:pic>
        <p:nvPicPr>
          <p:cNvPr id="2" name="Imagen 1">
            <a:extLst>
              <a:ext uri="{FF2B5EF4-FFF2-40B4-BE49-F238E27FC236}">
                <a16:creationId xmlns:a16="http://schemas.microsoft.com/office/drawing/2014/main" id="{E2309D00-64FA-B9F5-F0A1-4152FEDC1C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7" name="TextBox 19">
            <a:extLst>
              <a:ext uri="{FF2B5EF4-FFF2-40B4-BE49-F238E27FC236}">
                <a16:creationId xmlns:a16="http://schemas.microsoft.com/office/drawing/2014/main" id="{8DEC8AAB-E8A8-DB6F-CF3E-AD423B6EEE74}"/>
              </a:ext>
            </a:extLst>
          </p:cNvPr>
          <p:cNvSpPr txBox="1"/>
          <p:nvPr/>
        </p:nvSpPr>
        <p:spPr>
          <a:xfrm>
            <a:off x="1759387" y="3115058"/>
            <a:ext cx="4335933" cy="873765"/>
          </a:xfrm>
          <a:prstGeom prst="rect">
            <a:avLst/>
          </a:prstGeom>
          <a:noFill/>
        </p:spPr>
        <p:txBody>
          <a:bodyPr wrap="square" rtlCol="0">
            <a:spAutoFit/>
          </a:bodyPr>
          <a:lstStyle>
            <a:defPPr>
              <a:defRPr lang="en-US"/>
            </a:defPPr>
            <a:lvl1pPr marL="342900" lvl="0" indent="-342900">
              <a:lnSpc>
                <a:spcPct val="107000"/>
              </a:lnSpc>
              <a:buFont typeface="Symbol" panose="05050102010706020507" pitchFamily="18" charset="2"/>
              <a:buChar cha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s-MX" sz="1600"/>
              <a:t>Evaluación del CI</a:t>
            </a:r>
            <a:endParaRPr lang="es-MX" sz="1600" noProof="0"/>
          </a:p>
          <a:p>
            <a:r>
              <a:rPr lang="es-MX" sz="1600" noProof="0"/>
              <a:t>Administración de Riesgos </a:t>
            </a:r>
          </a:p>
          <a:p>
            <a:r>
              <a:rPr lang="es-MX" sz="1600" noProof="0"/>
              <a:t>Tecnologías de la información</a:t>
            </a:r>
          </a:p>
        </p:txBody>
      </p:sp>
      <p:sp>
        <p:nvSpPr>
          <p:cNvPr id="3" name="CuadroTexto 2">
            <a:extLst>
              <a:ext uri="{FF2B5EF4-FFF2-40B4-BE49-F238E27FC236}">
                <a16:creationId xmlns:a16="http://schemas.microsoft.com/office/drawing/2014/main" id="{A0B77CBE-D1E5-5641-7D31-8C2D82F690EA}"/>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10923674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15 Tabla">
            <a:extLst>
              <a:ext uri="{FF2B5EF4-FFF2-40B4-BE49-F238E27FC236}">
                <a16:creationId xmlns:a16="http://schemas.microsoft.com/office/drawing/2014/main" id="{DA620A0B-A8A7-CC58-01A8-5F6680B9BDDB}"/>
              </a:ext>
            </a:extLst>
          </p:cNvPr>
          <p:cNvGraphicFramePr>
            <a:graphicFrameLocks noGrp="1"/>
          </p:cNvGraphicFramePr>
          <p:nvPr>
            <p:extLst>
              <p:ext uri="{D42A27DB-BD31-4B8C-83A1-F6EECF244321}">
                <p14:modId xmlns:p14="http://schemas.microsoft.com/office/powerpoint/2010/main" val="9685645"/>
              </p:ext>
            </p:extLst>
          </p:nvPr>
        </p:nvGraphicFramePr>
        <p:xfrm>
          <a:off x="1576603" y="2910162"/>
          <a:ext cx="4388262" cy="1694460"/>
        </p:xfrm>
        <a:graphic>
          <a:graphicData uri="http://schemas.openxmlformats.org/drawingml/2006/table">
            <a:tbl>
              <a:tblPr firstRow="1" bandRow="1">
                <a:tableStyleId>{3B4B98B0-60AC-42C2-AFA5-B58CD77FA1E5}</a:tableStyleId>
              </a:tblPr>
              <a:tblGrid>
                <a:gridCol w="2299359">
                  <a:extLst>
                    <a:ext uri="{9D8B030D-6E8A-4147-A177-3AD203B41FA5}">
                      <a16:colId xmlns:a16="http://schemas.microsoft.com/office/drawing/2014/main" val="20000"/>
                    </a:ext>
                  </a:extLst>
                </a:gridCol>
                <a:gridCol w="2088903">
                  <a:extLst>
                    <a:ext uri="{9D8B030D-6E8A-4147-A177-3AD203B41FA5}">
                      <a16:colId xmlns:a16="http://schemas.microsoft.com/office/drawing/2014/main" val="20002"/>
                    </a:ext>
                  </a:extLst>
                </a:gridCol>
              </a:tblGrid>
              <a:tr h="509694">
                <a:tc>
                  <a:txBody>
                    <a:bodyPr/>
                    <a:lstStyle/>
                    <a:p>
                      <a:pPr marL="0" algn="ctr" defTabSz="914400" rtl="0" eaLnBrk="1" latinLnBrk="0" hangingPunct="1"/>
                      <a:r>
                        <a:rPr lang="es-MX" sz="1200" b="1" kern="1200" baseline="0" dirty="0">
                          <a:solidFill>
                            <a:schemeClr val="tx1"/>
                          </a:solidFill>
                        </a:rPr>
                        <a:t># de Actividades de control comprometidas</a:t>
                      </a:r>
                      <a:endParaRPr lang="es-MX" sz="1200" b="1" kern="1200" baseline="0" dirty="0">
                        <a:solidFill>
                          <a:schemeClr val="tx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1" u="none" strike="noStrike" kern="1200" cap="none" spc="0" normalizeH="0" baseline="0" noProof="0" dirty="0">
                          <a:ln>
                            <a:noFill/>
                          </a:ln>
                          <a:solidFill>
                            <a:prstClr val="black">
                              <a:lumMod val="95000"/>
                              <a:lumOff val="5000"/>
                            </a:prstClr>
                          </a:solidFill>
                          <a:effectLst/>
                          <a:uLnTx/>
                          <a:uFillTx/>
                        </a:rPr>
                        <a:t>Avance al 2do </a:t>
                      </a:r>
                      <a:r>
                        <a:rPr kumimoji="0" lang="es-MX" sz="1200" b="1" u="none" strike="noStrike" kern="1200" cap="none" spc="0" normalizeH="0" baseline="0" noProof="0" dirty="0" err="1">
                          <a:ln>
                            <a:noFill/>
                          </a:ln>
                          <a:solidFill>
                            <a:prstClr val="black">
                              <a:lumMod val="95000"/>
                              <a:lumOff val="5000"/>
                            </a:prstClr>
                          </a:solidFill>
                          <a:effectLst/>
                          <a:uLnTx/>
                          <a:uFillTx/>
                        </a:rPr>
                        <a:t>Trim</a:t>
                      </a:r>
                      <a:r>
                        <a:rPr kumimoji="0" lang="es-MX" sz="1200" b="1" u="none" strike="noStrike" kern="1200" cap="none" spc="0" normalizeH="0" baseline="0" noProof="0" dirty="0">
                          <a:ln>
                            <a:noFill/>
                          </a:ln>
                          <a:solidFill>
                            <a:prstClr val="black">
                              <a:lumMod val="95000"/>
                              <a:lumOff val="5000"/>
                            </a:prstClr>
                          </a:solidFill>
                          <a:effectLst/>
                          <a:uLnTx/>
                          <a:uFillTx/>
                        </a:rPr>
                        <a:t>. 2025</a:t>
                      </a:r>
                    </a:p>
                  </a:txBody>
                  <a:tcPr anchor="ctr"/>
                </a:tc>
                <a:extLst>
                  <a:ext uri="{0D108BD9-81ED-4DB2-BD59-A6C34878D82A}">
                    <a16:rowId xmlns:a16="http://schemas.microsoft.com/office/drawing/2014/main" val="1558894559"/>
                  </a:ext>
                </a:extLst>
              </a:tr>
              <a:tr h="394922">
                <a:tc>
                  <a:txBody>
                    <a:bodyPr/>
                    <a:lstStyle/>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s-MX" sz="1200" kern="1200">
                          <a:solidFill>
                            <a:schemeClr val="tx1"/>
                          </a:solidFill>
                        </a:rPr>
                        <a:t>Concluidas</a:t>
                      </a:r>
                      <a:endParaRPr lang="es-ES" sz="1200" kern="1200">
                        <a:solidFill>
                          <a:schemeClr val="tx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dirty="0">
                          <a:solidFill>
                            <a:schemeClr val="tx1">
                              <a:lumMod val="95000"/>
                              <a:lumOff val="5000"/>
                            </a:schemeClr>
                          </a:solidFill>
                        </a:rPr>
                        <a:t>1</a:t>
                      </a:r>
                    </a:p>
                  </a:txBody>
                  <a:tcPr/>
                </a:tc>
                <a:extLst>
                  <a:ext uri="{0D108BD9-81ED-4DB2-BD59-A6C34878D82A}">
                    <a16:rowId xmlns:a16="http://schemas.microsoft.com/office/drawing/2014/main" val="10001"/>
                  </a:ext>
                </a:extLst>
              </a:tr>
              <a:tr h="394922">
                <a:tc>
                  <a:txBody>
                    <a:bodyPr/>
                    <a:lstStyle/>
                    <a:p>
                      <a:pPr marL="285750" indent="-285750" algn="l">
                        <a:buFont typeface="Wingdings" panose="05000000000000000000" pitchFamily="2" charset="2"/>
                        <a:buChar char="Ø"/>
                      </a:pPr>
                      <a:r>
                        <a:rPr lang="es-MX" sz="1200"/>
                        <a:t>En Proceso</a:t>
                      </a:r>
                      <a:endParaRPr lang="es-MX" sz="120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dirty="0">
                          <a:solidFill>
                            <a:schemeClr val="tx1">
                              <a:lumMod val="95000"/>
                              <a:lumOff val="5000"/>
                            </a:schemeClr>
                          </a:solidFill>
                        </a:rPr>
                        <a:t>1</a:t>
                      </a:r>
                    </a:p>
                  </a:txBody>
                  <a:tcPr/>
                </a:tc>
                <a:extLst>
                  <a:ext uri="{0D108BD9-81ED-4DB2-BD59-A6C34878D82A}">
                    <a16:rowId xmlns:a16="http://schemas.microsoft.com/office/drawing/2014/main" val="10002"/>
                  </a:ext>
                </a:extLst>
              </a:tr>
              <a:tr h="394922">
                <a:tc>
                  <a:txBody>
                    <a:bodyPr/>
                    <a:lstStyle/>
                    <a:p>
                      <a:pPr marL="285750" indent="-285750" algn="l">
                        <a:buFont typeface="Wingdings" panose="05000000000000000000" pitchFamily="2" charset="2"/>
                        <a:buChar char="Ø"/>
                      </a:pPr>
                      <a:r>
                        <a:rPr lang="es-MX" sz="1200"/>
                        <a:t>Pendiente</a:t>
                      </a:r>
                      <a:endParaRPr lang="es-MX" sz="120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00" b="0" kern="1200" dirty="0">
                          <a:solidFill>
                            <a:schemeClr val="tx1">
                              <a:lumMod val="95000"/>
                              <a:lumOff val="5000"/>
                            </a:schemeClr>
                          </a:solidFill>
                        </a:rPr>
                        <a:t>0</a:t>
                      </a:r>
                    </a:p>
                  </a:txBody>
                  <a:tcPr/>
                </a:tc>
                <a:extLst>
                  <a:ext uri="{0D108BD9-81ED-4DB2-BD59-A6C34878D82A}">
                    <a16:rowId xmlns:a16="http://schemas.microsoft.com/office/drawing/2014/main" val="10003"/>
                  </a:ext>
                </a:extLst>
              </a:tr>
            </a:tbl>
          </a:graphicData>
        </a:graphic>
      </p:graphicFrame>
      <p:graphicFrame>
        <p:nvGraphicFramePr>
          <p:cNvPr id="11" name="Gráfico 10">
            <a:extLst>
              <a:ext uri="{FF2B5EF4-FFF2-40B4-BE49-F238E27FC236}">
                <a16:creationId xmlns:a16="http://schemas.microsoft.com/office/drawing/2014/main" id="{CE5EC96A-57CF-6D9A-E891-BA0379A86EF9}"/>
              </a:ext>
            </a:extLst>
          </p:cNvPr>
          <p:cNvGraphicFramePr/>
          <p:nvPr>
            <p:extLst>
              <p:ext uri="{D42A27DB-BD31-4B8C-83A1-F6EECF244321}">
                <p14:modId xmlns:p14="http://schemas.microsoft.com/office/powerpoint/2010/main" val="2233073865"/>
              </p:ext>
            </p:extLst>
          </p:nvPr>
        </p:nvGraphicFramePr>
        <p:xfrm>
          <a:off x="6427737" y="2046659"/>
          <a:ext cx="4910823" cy="3759436"/>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upo 5">
            <a:extLst>
              <a:ext uri="{FF2B5EF4-FFF2-40B4-BE49-F238E27FC236}">
                <a16:creationId xmlns:a16="http://schemas.microsoft.com/office/drawing/2014/main" id="{1951A9DF-B4EF-74E5-9A8B-E05F451764DE}"/>
              </a:ext>
            </a:extLst>
          </p:cNvPr>
          <p:cNvGrpSpPr/>
          <p:nvPr/>
        </p:nvGrpSpPr>
        <p:grpSpPr>
          <a:xfrm>
            <a:off x="346289" y="284341"/>
            <a:ext cx="11565257" cy="813283"/>
            <a:chOff x="346289" y="284341"/>
            <a:chExt cx="11565257" cy="813283"/>
          </a:xfrm>
        </p:grpSpPr>
        <p:sp>
          <p:nvSpPr>
            <p:cNvPr id="7" name="Google Shape;364;p19">
              <a:extLst>
                <a:ext uri="{FF2B5EF4-FFF2-40B4-BE49-F238E27FC236}">
                  <a16:creationId xmlns:a16="http://schemas.microsoft.com/office/drawing/2014/main" id="{3B354FC0-CB0F-0BBD-4723-E88534FCF6E2}"/>
                </a:ext>
              </a:extLst>
            </p:cNvPr>
            <p:cNvSpPr txBox="1"/>
            <p:nvPr/>
          </p:nvSpPr>
          <p:spPr>
            <a:xfrm>
              <a:off x="6848832" y="314997"/>
              <a:ext cx="4005198"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400" b="1">
                  <a:solidFill>
                    <a:schemeClr val="dk1"/>
                  </a:solidFill>
                  <a:ea typeface="Fira Sans"/>
                  <a:cs typeface="Fira Sans"/>
                  <a:sym typeface="Fira Sans"/>
                </a:rPr>
                <a:t>Programa de Trabajo de Control Interno (PTCI)</a:t>
              </a:r>
            </a:p>
          </p:txBody>
        </p:sp>
        <p:grpSp>
          <p:nvGrpSpPr>
            <p:cNvPr id="9" name="Grupo 8">
              <a:extLst>
                <a:ext uri="{FF2B5EF4-FFF2-40B4-BE49-F238E27FC236}">
                  <a16:creationId xmlns:a16="http://schemas.microsoft.com/office/drawing/2014/main" id="{8A66D0D0-9F6E-6DFA-544D-E36EF3AB50EF}"/>
                </a:ext>
              </a:extLst>
            </p:cNvPr>
            <p:cNvGrpSpPr/>
            <p:nvPr/>
          </p:nvGrpSpPr>
          <p:grpSpPr>
            <a:xfrm>
              <a:off x="346289" y="284341"/>
              <a:ext cx="11565257" cy="813283"/>
              <a:chOff x="346289" y="284341"/>
              <a:chExt cx="11565257" cy="813283"/>
            </a:xfrm>
          </p:grpSpPr>
          <p:cxnSp>
            <p:nvCxnSpPr>
              <p:cNvPr id="16" name="Conector recto 15">
                <a:extLst>
                  <a:ext uri="{FF2B5EF4-FFF2-40B4-BE49-F238E27FC236}">
                    <a16:creationId xmlns:a16="http://schemas.microsoft.com/office/drawing/2014/main" id="{299A2D9D-0B36-A9F6-4896-F8ABF44B8B1F}"/>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9" name="Google Shape;188;p2" descr="Un conjunto de letras blancas en un fondo blanco&#10;&#10;Descripción generada automáticamente con confianza media">
                <a:extLst>
                  <a:ext uri="{FF2B5EF4-FFF2-40B4-BE49-F238E27FC236}">
                    <a16:creationId xmlns:a16="http://schemas.microsoft.com/office/drawing/2014/main" id="{409AD0CE-44E3-FC70-2F28-96551FB35FE4}"/>
                  </a:ext>
                </a:extLst>
              </p:cNvPr>
              <p:cNvPicPr preferRelativeResize="0"/>
              <p:nvPr/>
            </p:nvPicPr>
            <p:blipFill rotWithShape="1">
              <a:blip r:embed="rId3">
                <a:alphaModFix/>
              </a:blip>
              <a:srcRect b="89169"/>
              <a:stretch/>
            </p:blipFill>
            <p:spPr>
              <a:xfrm flipV="1">
                <a:off x="346289" y="1051905"/>
                <a:ext cx="11565257" cy="45719"/>
              </a:xfrm>
              <a:prstGeom prst="rect">
                <a:avLst/>
              </a:prstGeom>
              <a:noFill/>
              <a:ln>
                <a:noFill/>
              </a:ln>
            </p:spPr>
          </p:pic>
        </p:grpSp>
      </p:grpSp>
      <p:sp>
        <p:nvSpPr>
          <p:cNvPr id="2" name="Google Shape;364;p19">
            <a:extLst>
              <a:ext uri="{FF2B5EF4-FFF2-40B4-BE49-F238E27FC236}">
                <a16:creationId xmlns:a16="http://schemas.microsoft.com/office/drawing/2014/main" id="{21ACB9C0-1126-45AF-EA7A-C8140B4A2624}"/>
              </a:ext>
            </a:extLst>
          </p:cNvPr>
          <p:cNvSpPr txBox="1"/>
          <p:nvPr/>
        </p:nvSpPr>
        <p:spPr>
          <a:xfrm>
            <a:off x="2949483" y="1159878"/>
            <a:ext cx="6291673"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200" b="1">
                <a:solidFill>
                  <a:schemeClr val="dk1"/>
                </a:solidFill>
                <a:ea typeface="Fira Sans"/>
                <a:cs typeface="Fira Sans"/>
                <a:sym typeface="Fira Sans"/>
              </a:rPr>
              <a:t>Avance General del PTCI 2025</a:t>
            </a:r>
          </a:p>
        </p:txBody>
      </p:sp>
      <p:pic>
        <p:nvPicPr>
          <p:cNvPr id="3" name="Imagen 2">
            <a:extLst>
              <a:ext uri="{FF2B5EF4-FFF2-40B4-BE49-F238E27FC236}">
                <a16:creationId xmlns:a16="http://schemas.microsoft.com/office/drawing/2014/main" id="{36CD29AF-D8D3-24B5-E063-A1928F163E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32" y="143471"/>
            <a:ext cx="1803213" cy="821160"/>
          </a:xfrm>
          <a:prstGeom prst="rect">
            <a:avLst/>
          </a:prstGeom>
        </p:spPr>
      </p:pic>
      <p:sp>
        <p:nvSpPr>
          <p:cNvPr id="5" name="CuadroTexto 4">
            <a:extLst>
              <a:ext uri="{FF2B5EF4-FFF2-40B4-BE49-F238E27FC236}">
                <a16:creationId xmlns:a16="http://schemas.microsoft.com/office/drawing/2014/main" id="{68A34BC0-2C4B-3FB5-6CA7-14B1D9646BD1}"/>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spTree>
    <p:extLst>
      <p:ext uri="{BB962C8B-B14F-4D97-AF65-F5344CB8AC3E}">
        <p14:creationId xmlns:p14="http://schemas.microsoft.com/office/powerpoint/2010/main" val="4213015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a:extLst>
              <a:ext uri="{FF2B5EF4-FFF2-40B4-BE49-F238E27FC236}">
                <a16:creationId xmlns:a16="http://schemas.microsoft.com/office/drawing/2014/main" id="{BAB586F4-6D1D-AB9E-E5F6-D92172C8642A}"/>
              </a:ext>
            </a:extLst>
          </p:cNvPr>
          <p:cNvGrpSpPr/>
          <p:nvPr/>
        </p:nvGrpSpPr>
        <p:grpSpPr>
          <a:xfrm>
            <a:off x="346288" y="284341"/>
            <a:ext cx="11565257" cy="742776"/>
            <a:chOff x="346288" y="284341"/>
            <a:chExt cx="11565257" cy="742776"/>
          </a:xfrm>
        </p:grpSpPr>
        <p:sp>
          <p:nvSpPr>
            <p:cNvPr id="6" name="Google Shape;364;p19">
              <a:extLst>
                <a:ext uri="{FF2B5EF4-FFF2-40B4-BE49-F238E27FC236}">
                  <a16:creationId xmlns:a16="http://schemas.microsoft.com/office/drawing/2014/main" id="{6A2DEC73-AD38-933C-F7B8-1D09E9FF917F}"/>
                </a:ext>
              </a:extLst>
            </p:cNvPr>
            <p:cNvSpPr txBox="1"/>
            <p:nvPr/>
          </p:nvSpPr>
          <p:spPr>
            <a:xfrm>
              <a:off x="6848832" y="314997"/>
              <a:ext cx="4407432" cy="55922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2400" b="1" noProof="0">
                  <a:solidFill>
                    <a:schemeClr val="dk1"/>
                  </a:solidFill>
                  <a:ea typeface="Fira Sans"/>
                  <a:cs typeface="Fira Sans"/>
                  <a:sym typeface="Fira Sans"/>
                </a:rPr>
                <a:t>Programa de Trabajo de Control Interno (PTCI)</a:t>
              </a:r>
            </a:p>
          </p:txBody>
        </p:sp>
        <p:grpSp>
          <p:nvGrpSpPr>
            <p:cNvPr id="10" name="Grupo 9">
              <a:extLst>
                <a:ext uri="{FF2B5EF4-FFF2-40B4-BE49-F238E27FC236}">
                  <a16:creationId xmlns:a16="http://schemas.microsoft.com/office/drawing/2014/main" id="{7862BC5D-D41A-182C-D524-C5E42827C8A5}"/>
                </a:ext>
              </a:extLst>
            </p:cNvPr>
            <p:cNvGrpSpPr/>
            <p:nvPr/>
          </p:nvGrpSpPr>
          <p:grpSpPr>
            <a:xfrm>
              <a:off x="346288" y="284341"/>
              <a:ext cx="11565257" cy="742776"/>
              <a:chOff x="346288" y="284341"/>
              <a:chExt cx="11565257" cy="742776"/>
            </a:xfrm>
          </p:grpSpPr>
          <p:cxnSp>
            <p:nvCxnSpPr>
              <p:cNvPr id="14" name="Conector recto 13">
                <a:extLst>
                  <a:ext uri="{FF2B5EF4-FFF2-40B4-BE49-F238E27FC236}">
                    <a16:creationId xmlns:a16="http://schemas.microsoft.com/office/drawing/2014/main" id="{3FD1C417-D61D-5C05-E007-A6DAB75DB25C}"/>
                  </a:ext>
                </a:extLst>
              </p:cNvPr>
              <p:cNvCxnSpPr>
                <a:cxnSpLocks/>
              </p:cNvCxnSpPr>
              <p:nvPr/>
            </p:nvCxnSpPr>
            <p:spPr>
              <a:xfrm>
                <a:off x="6096681" y="284341"/>
                <a:ext cx="0" cy="659306"/>
              </a:xfrm>
              <a:prstGeom prst="line">
                <a:avLst/>
              </a:prstGeom>
            </p:spPr>
            <p:style>
              <a:lnRef idx="3">
                <a:schemeClr val="accent1"/>
              </a:lnRef>
              <a:fillRef idx="0">
                <a:schemeClr val="accent1"/>
              </a:fillRef>
              <a:effectRef idx="2">
                <a:schemeClr val="accent1"/>
              </a:effectRef>
              <a:fontRef idx="minor">
                <a:schemeClr val="tx1"/>
              </a:fontRef>
            </p:style>
          </p:cxnSp>
          <p:pic>
            <p:nvPicPr>
              <p:cNvPr id="17" name="Google Shape;188;p2" descr="Un conjunto de letras blancas en un fondo blanco&#10;&#10;Descripción generada automáticamente con confianza media">
                <a:extLst>
                  <a:ext uri="{FF2B5EF4-FFF2-40B4-BE49-F238E27FC236}">
                    <a16:creationId xmlns:a16="http://schemas.microsoft.com/office/drawing/2014/main" id="{0CCB1E7D-1890-1553-D113-087136841297}"/>
                  </a:ext>
                </a:extLst>
              </p:cNvPr>
              <p:cNvPicPr preferRelativeResize="0"/>
              <p:nvPr/>
            </p:nvPicPr>
            <p:blipFill rotWithShape="1">
              <a:blip r:embed="rId4">
                <a:alphaModFix/>
              </a:blip>
              <a:srcRect b="89169"/>
              <a:stretch/>
            </p:blipFill>
            <p:spPr>
              <a:xfrm flipV="1">
                <a:off x="346288" y="981398"/>
                <a:ext cx="11565257" cy="45719"/>
              </a:xfrm>
              <a:prstGeom prst="rect">
                <a:avLst/>
              </a:prstGeom>
              <a:noFill/>
              <a:ln>
                <a:noFill/>
              </a:ln>
            </p:spPr>
          </p:pic>
        </p:grpSp>
      </p:grpSp>
      <p:pic>
        <p:nvPicPr>
          <p:cNvPr id="7" name="Imagen 6">
            <a:extLst>
              <a:ext uri="{FF2B5EF4-FFF2-40B4-BE49-F238E27FC236}">
                <a16:creationId xmlns:a16="http://schemas.microsoft.com/office/drawing/2014/main" id="{0B7831F9-1864-33D9-5B39-52875887D72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6575" y="147604"/>
            <a:ext cx="1803213" cy="821160"/>
          </a:xfrm>
          <a:prstGeom prst="rect">
            <a:avLst/>
          </a:prstGeom>
        </p:spPr>
      </p:pic>
      <p:sp>
        <p:nvSpPr>
          <p:cNvPr id="4" name="Google Shape;364;p19">
            <a:extLst>
              <a:ext uri="{FF2B5EF4-FFF2-40B4-BE49-F238E27FC236}">
                <a16:creationId xmlns:a16="http://schemas.microsoft.com/office/drawing/2014/main" id="{F1FBA6B2-2DE6-B7B8-6FC6-8DB338A70663}"/>
              </a:ext>
            </a:extLst>
          </p:cNvPr>
          <p:cNvSpPr txBox="1"/>
          <p:nvPr/>
        </p:nvSpPr>
        <p:spPr>
          <a:xfrm>
            <a:off x="1244632" y="1516369"/>
            <a:ext cx="9768568" cy="20374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MX" sz="1400" noProof="0">
                <a:ln w="0"/>
                <a:solidFill>
                  <a:schemeClr val="accent1"/>
                </a:solidFill>
                <a:effectLst>
                  <a:outerShdw blurRad="38100" dist="25400" dir="5400000" algn="ctr" rotWithShape="0">
                    <a:srgbClr val="6E747A">
                      <a:alpha val="43000"/>
                    </a:srgbClr>
                  </a:outerShdw>
                </a:effectLst>
                <a:ea typeface="Fira Sans"/>
                <a:cs typeface="Fira Sans"/>
                <a:sym typeface="Fira Sans"/>
              </a:rPr>
              <a:t>Avance por Acciones de Mejora del PTCI 2025</a:t>
            </a:r>
          </a:p>
          <a:p>
            <a:pPr marL="0" lvl="0" indent="0" algn="ctr" rtl="0">
              <a:spcBef>
                <a:spcPts val="0"/>
              </a:spcBef>
              <a:spcAft>
                <a:spcPts val="0"/>
              </a:spcAft>
              <a:buNone/>
            </a:pPr>
            <a:r>
              <a:rPr lang="es-MX" sz="1600" noProof="0">
                <a:ln w="0"/>
                <a:solidFill>
                  <a:schemeClr val="accent1"/>
                </a:solidFill>
                <a:effectLst>
                  <a:outerShdw blurRad="38100" dist="25400" dir="5400000" algn="ctr" rotWithShape="0">
                    <a:srgbClr val="6E747A">
                      <a:alpha val="43000"/>
                    </a:srgbClr>
                  </a:outerShdw>
                </a:effectLst>
                <a:ea typeface="Fira Sans"/>
                <a:cs typeface="Fira Sans"/>
                <a:sym typeface="Fira Sans"/>
              </a:rPr>
              <a:t>Difusión del Código de Ética y Código de Conducta, valores, principios y reglas de integridad.</a:t>
            </a:r>
          </a:p>
          <a:p>
            <a:pPr marL="0" lvl="0" indent="0" algn="ctr" rtl="0">
              <a:spcBef>
                <a:spcPts val="0"/>
              </a:spcBef>
              <a:spcAft>
                <a:spcPts val="0"/>
              </a:spcAft>
              <a:buNone/>
            </a:pPr>
            <a:r>
              <a:rPr lang="es-MX" sz="1100" kern="1200">
                <a:ln w="0"/>
                <a:solidFill>
                  <a:schemeClr val="accent1"/>
                </a:solidFill>
                <a:effectLst>
                  <a:outerShdw blurRad="38100" dist="25400" dir="5400000" algn="ctr" rotWithShape="0">
                    <a:srgbClr val="6E747A">
                      <a:alpha val="43000"/>
                    </a:srgbClr>
                  </a:outerShdw>
                </a:effectLst>
                <a:latin typeface="+mn-lt"/>
                <a:ea typeface="+mn-ea"/>
                <a:cs typeface="+mn-cs"/>
              </a:rPr>
              <a:t>P01.PI04. Programa de Promoción de la Integridad y </a:t>
            </a:r>
            <a:r>
              <a:rPr lang="es-MX" sz="1050" kern="1200">
                <a:ln w="0"/>
                <a:solidFill>
                  <a:schemeClr val="accent1"/>
                </a:solidFill>
                <a:effectLst>
                  <a:outerShdw blurRad="38100" dist="25400" dir="5400000" algn="ctr" rotWithShape="0">
                    <a:srgbClr val="6E747A">
                      <a:alpha val="43000"/>
                    </a:srgbClr>
                  </a:outerShdw>
                </a:effectLst>
                <a:latin typeface="+mn-lt"/>
                <a:ea typeface="+mn-ea"/>
                <a:cs typeface="+mn-cs"/>
              </a:rPr>
              <a:t>Prevención</a:t>
            </a:r>
            <a:r>
              <a:rPr lang="es-MX" sz="1100" kern="1200">
                <a:ln w="0"/>
                <a:solidFill>
                  <a:schemeClr val="accent1"/>
                </a:solidFill>
                <a:effectLst>
                  <a:outerShdw blurRad="38100" dist="25400" dir="5400000" algn="ctr" rotWithShape="0">
                    <a:srgbClr val="6E747A">
                      <a:alpha val="43000"/>
                    </a:srgbClr>
                  </a:outerShdw>
                </a:effectLst>
                <a:latin typeface="+mn-lt"/>
                <a:ea typeface="+mn-ea"/>
                <a:cs typeface="+mn-cs"/>
              </a:rPr>
              <a:t> de la Corrupción en la institución </a:t>
            </a:r>
          </a:p>
          <a:p>
            <a:pPr marL="0" lvl="0" indent="0" algn="ctr" rtl="0">
              <a:spcBef>
                <a:spcPts val="0"/>
              </a:spcBef>
              <a:spcAft>
                <a:spcPts val="0"/>
              </a:spcAft>
              <a:buNone/>
            </a:pPr>
            <a:endParaRPr lang="es-MX" noProof="0">
              <a:ln w="0"/>
              <a:solidFill>
                <a:schemeClr val="accent1"/>
              </a:solidFill>
              <a:effectLst>
                <a:outerShdw blurRad="38100" dist="25400" dir="5400000" algn="ctr" rotWithShape="0">
                  <a:srgbClr val="6E747A">
                    <a:alpha val="43000"/>
                  </a:srgbClr>
                </a:outerShdw>
              </a:effectLst>
              <a:ea typeface="Fira Sans"/>
              <a:cs typeface="Fira Sans"/>
              <a:sym typeface="Fira Sans"/>
            </a:endParaRPr>
          </a:p>
          <a:p>
            <a:pPr marL="0" lvl="0" indent="0" algn="ctr" rtl="0">
              <a:spcBef>
                <a:spcPts val="0"/>
              </a:spcBef>
              <a:spcAft>
                <a:spcPts val="0"/>
              </a:spcAft>
              <a:buNone/>
            </a:pPr>
            <a:endParaRPr lang="es-MX" noProof="0">
              <a:ln w="0"/>
              <a:solidFill>
                <a:schemeClr val="accent1"/>
              </a:solidFill>
              <a:effectLst>
                <a:outerShdw blurRad="38100" dist="25400" dir="5400000" algn="ctr" rotWithShape="0">
                  <a:srgbClr val="6E747A">
                    <a:alpha val="43000"/>
                  </a:srgbClr>
                </a:outerShdw>
              </a:effectLst>
              <a:ea typeface="Fira Sans"/>
              <a:cs typeface="Fira Sans"/>
              <a:sym typeface="Fira Sans"/>
            </a:endParaRPr>
          </a:p>
        </p:txBody>
      </p:sp>
      <p:sp>
        <p:nvSpPr>
          <p:cNvPr id="2" name="CuadroTexto 1">
            <a:extLst>
              <a:ext uri="{FF2B5EF4-FFF2-40B4-BE49-F238E27FC236}">
                <a16:creationId xmlns:a16="http://schemas.microsoft.com/office/drawing/2014/main" id="{7ECC2EAA-2433-D53E-D24E-C3FBF918462B}"/>
              </a:ext>
            </a:extLst>
          </p:cNvPr>
          <p:cNvSpPr txBox="1"/>
          <p:nvPr/>
        </p:nvSpPr>
        <p:spPr>
          <a:xfrm>
            <a:off x="2040469" y="313002"/>
            <a:ext cx="405485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MX" sz="1600" b="1" noProof="0">
                <a:ea typeface="Calibri"/>
                <a:cs typeface="Calibri"/>
              </a:rPr>
              <a:t>Comité de Control y Desempeño Institucional </a:t>
            </a:r>
          </a:p>
          <a:p>
            <a:r>
              <a:rPr lang="es-ES" sz="1600">
                <a:solidFill>
                  <a:schemeClr val="tx1">
                    <a:lumMod val="75000"/>
                    <a:lumOff val="25000"/>
                  </a:schemeClr>
                </a:solidFill>
                <a:ea typeface="Calibri"/>
                <a:cs typeface="Calibri"/>
              </a:rPr>
              <a:t>3ra. Sesión Ordinaria al 2do. Trimestre 2025</a:t>
            </a:r>
          </a:p>
        </p:txBody>
      </p:sp>
      <p:pic>
        <p:nvPicPr>
          <p:cNvPr id="16" name="Imagen 15">
            <a:extLst>
              <a:ext uri="{FF2B5EF4-FFF2-40B4-BE49-F238E27FC236}">
                <a16:creationId xmlns:a16="http://schemas.microsoft.com/office/drawing/2014/main" id="{1AE6B917-8108-00D9-8427-4CAA6BBD7AE7}"/>
              </a:ext>
            </a:extLst>
          </p:cNvPr>
          <p:cNvPicPr>
            <a:picLocks noChangeAspect="1"/>
          </p:cNvPicPr>
          <p:nvPr/>
        </p:nvPicPr>
        <p:blipFill>
          <a:blip r:embed="rId6"/>
          <a:stretch>
            <a:fillRect/>
          </a:stretch>
        </p:blipFill>
        <p:spPr>
          <a:xfrm>
            <a:off x="1789888" y="1720109"/>
            <a:ext cx="9223312" cy="5144206"/>
          </a:xfrm>
          <a:prstGeom prst="rect">
            <a:avLst/>
          </a:prstGeom>
        </p:spPr>
      </p:pic>
    </p:spTree>
    <p:extLst>
      <p:ext uri="{BB962C8B-B14F-4D97-AF65-F5344CB8AC3E}">
        <p14:creationId xmlns:p14="http://schemas.microsoft.com/office/powerpoint/2010/main" val="3917561974"/>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Diseño personalizado">
  <a:themeElements>
    <a:clrScheme name="Rojo">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Diseño personalizado">
  <a:themeElements>
    <a:clrScheme name="Escala de grises">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77B1CBC-B4E9-4404-9C90-A9E6806140BA}">
  <we:reference id="wa200005566" version="3.0.0.2" store="es-ES" storeType="OMEX"/>
  <we:alternateReferences>
    <we:reference id="wa200005566" version="3.0.0.2" store="wa200005566"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c422174a-3247-4075-b15c-3a8ec976f41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A4422F4D54F05C44B17A6C240137677C" ma:contentTypeVersion="9" ma:contentTypeDescription="Crear nuevo documento." ma:contentTypeScope="" ma:versionID="61d6b4a0df725a5960485c834a74efd2">
  <xsd:schema xmlns:xsd="http://www.w3.org/2001/XMLSchema" xmlns:xs="http://www.w3.org/2001/XMLSchema" xmlns:p="http://schemas.microsoft.com/office/2006/metadata/properties" xmlns:ns3="c422174a-3247-4075-b15c-3a8ec976f415" xmlns:ns4="08566584-5784-481e-b5fa-8b16c72dc349" targetNamespace="http://schemas.microsoft.com/office/2006/metadata/properties" ma:root="true" ma:fieldsID="c63ccb9d1e76d02564d34d6c0f60135b" ns3:_="" ns4:_="">
    <xsd:import namespace="c422174a-3247-4075-b15c-3a8ec976f415"/>
    <xsd:import namespace="08566584-5784-481e-b5fa-8b16c72dc349"/>
    <xsd:element name="properties">
      <xsd:complexType>
        <xsd:sequence>
          <xsd:element name="documentManagement">
            <xsd:complexType>
              <xsd:all>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4:SharedWithUsers" minOccurs="0"/>
                <xsd:element ref="ns4:SharedWithDetails" minOccurs="0"/>
                <xsd:element ref="ns4:SharingHintHash"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22174a-3247-4075-b15c-3a8ec976f4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_activity" ma:index="16"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8566584-5784-481e-b5fa-8b16c72dc349" elementFormDefault="qualified">
    <xsd:import namespace="http://schemas.microsoft.com/office/2006/documentManagement/types"/>
    <xsd:import namespace="http://schemas.microsoft.com/office/infopath/2007/PartnerControls"/>
    <xsd:element name="SharedWithUsers" ma:index="13"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Detalles de uso compartido" ma:internalName="SharedWithDetails" ma:readOnly="true">
      <xsd:simpleType>
        <xsd:restriction base="dms:Note">
          <xsd:maxLength value="255"/>
        </xsd:restriction>
      </xsd:simpleType>
    </xsd:element>
    <xsd:element name="SharingHintHash" ma:index="15" nillable="true" ma:displayName="Hash de la sugerencia para comparti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8489BB6-228C-4381-8EDD-32E19FB6166A}">
  <ds:schemaRefs>
    <ds:schemaRef ds:uri="08566584-5784-481e-b5fa-8b16c72dc349"/>
    <ds:schemaRef ds:uri="c422174a-3247-4075-b15c-3a8ec976f41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F9FB52E4-7540-49CE-B7EF-04F5AB19871E}">
  <ds:schemaRefs>
    <ds:schemaRef ds:uri="08566584-5784-481e-b5fa-8b16c72dc349"/>
    <ds:schemaRef ds:uri="c422174a-3247-4075-b15c-3a8ec976f41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1AB549A-A09A-4F34-8156-F24D52EBFAB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159</TotalTime>
  <Words>3711</Words>
  <Application>Microsoft Office PowerPoint</Application>
  <PresentationFormat>Panorámica</PresentationFormat>
  <Paragraphs>674</Paragraphs>
  <Slides>39</Slides>
  <Notes>19</Notes>
  <HiddenSlides>0</HiddenSlides>
  <MMClips>0</MMClips>
  <ScaleCrop>false</ScaleCrop>
  <HeadingPairs>
    <vt:vector size="6" baseType="variant">
      <vt:variant>
        <vt:lpstr>Fuentes usadas</vt:lpstr>
      </vt:variant>
      <vt:variant>
        <vt:i4>12</vt:i4>
      </vt:variant>
      <vt:variant>
        <vt:lpstr>Tema</vt:lpstr>
      </vt:variant>
      <vt:variant>
        <vt:i4>2</vt:i4>
      </vt:variant>
      <vt:variant>
        <vt:lpstr>Títulos de diapositiva</vt:lpstr>
      </vt:variant>
      <vt:variant>
        <vt:i4>39</vt:i4>
      </vt:variant>
    </vt:vector>
  </HeadingPairs>
  <TitlesOfParts>
    <vt:vector size="53" baseType="lpstr">
      <vt:lpstr>Aptos</vt:lpstr>
      <vt:lpstr>Arial</vt:lpstr>
      <vt:lpstr>Baguet Script</vt:lpstr>
      <vt:lpstr>Calibri</vt:lpstr>
      <vt:lpstr>Calibri Light</vt:lpstr>
      <vt:lpstr>Century Gothic</vt:lpstr>
      <vt:lpstr>Fira Sans</vt:lpstr>
      <vt:lpstr>Helvetica</vt:lpstr>
      <vt:lpstr>LuloCleanW01-One</vt:lpstr>
      <vt:lpstr>LuloCleanW01-OneBold</vt:lpstr>
      <vt:lpstr>Nordique Inline</vt:lpstr>
      <vt:lpstr>Wingdings</vt:lpstr>
      <vt:lpstr>Diseño personalizado</vt:lpstr>
      <vt:lpstr>1_Diseño personalizado</vt:lpstr>
      <vt:lpstr>Presentación de PowerPoint</vt:lpstr>
      <vt:lpstr>VERIFICACIÓN Y DECLARACIÓN DEL QUÓRUM LEGAL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Se publicó en el Boletín Oficial del Estado de Sonora, Tomo CCXV, numero 50, sección II, de fecha 23 de junio de 2025, el Reglamento Interior de la Secretaría de Economía y Turismo.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Clausura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Régimen de control de riesgos de corrupción</dc:title>
  <dc:creator>Victor Alberto Cuevas Acosta</dc:creator>
  <cp:lastModifiedBy>Maria Guadalupe Bustamante Garcia</cp:lastModifiedBy>
  <cp:revision>1</cp:revision>
  <cp:lastPrinted>2025-02-26T17:23:34Z</cp:lastPrinted>
  <dcterms:created xsi:type="dcterms:W3CDTF">2023-08-22T17:13:12Z</dcterms:created>
  <dcterms:modified xsi:type="dcterms:W3CDTF">2025-08-07T16:40:28Z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0x010100A4422F4D54F05C44B17A6C240137677C</vt:lpwstr>
  </property>
</Properties>
</file>